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7" r:id="rId4"/>
    <p:sldId id="264" r:id="rId5"/>
    <p:sldId id="266" r:id="rId6"/>
    <p:sldId id="261" r:id="rId7"/>
    <p:sldId id="260" r:id="rId8"/>
    <p:sldId id="267" r:id="rId9"/>
    <p:sldId id="268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C0A4"/>
    <a:srgbClr val="C88BA8"/>
    <a:srgbClr val="EE8A46"/>
    <a:srgbClr val="7C1545"/>
    <a:srgbClr val="DFCBBF"/>
    <a:srgbClr val="883818"/>
    <a:srgbClr val="6F4848"/>
    <a:srgbClr val="5C3C3C"/>
    <a:srgbClr val="E7C0A5"/>
    <a:srgbClr val="F0D8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72833802-FEF1-4C79-8D5D-14CF1EAF98D9}" styleName="Estilo Claro 2 - Ênfas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15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79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934366-6F95-6C60-10FC-288E965A8A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ABD1B3F-46AE-1145-053B-3E73969CD9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86937EB-24DE-1052-F9BD-9303A9262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55B9DC-A22F-A289-AF83-629D6C6E0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76D9D32-A139-0670-39D3-860C0D8D1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669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8E63D2-8F87-5245-CE1D-DAE40894C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7162B81-7DD1-26BD-ECC6-4B8A7D3478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776EF3-F554-E5F5-DA7A-EA5641272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F682E05-417A-78A5-3FDC-992844ACB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A10357C-B3AF-375A-0C9F-0CD0C385B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82723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32DD8A9-2A75-2722-9575-8F25248EE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AA3997B-7B98-9DFF-CCF8-4C0CD13B24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971F0B7-FF1A-65D1-1F09-0CB50A970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942423C-C45F-D203-FBEA-7B37E91F1D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C3C5E19-1BB5-3219-069B-B2F2B8CBA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5983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A05F9B-5266-531B-EBD9-48344C608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53D1F3-4658-1835-FFEA-5A77B075B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D4EBFA9-99A7-C41F-DAB1-7ED4AC233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602429-B693-EEBC-AA7F-6397C0E70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ABAE5A2-8BED-C4DC-067D-EEC37D83A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7344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6D088B-F425-D33F-C073-22E04A51A1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560251-6F0B-4190-1841-3DD11D7C57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97BC006-79DC-EB82-6CCD-079706348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99E959-BC6D-AFD8-5DF7-4BAAE64E7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1814C2B-5498-039F-40D7-2F76476E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66259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FA2F3F-524D-F696-615E-0E74DC6C2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5226A38-E7A3-850D-37F5-CECBF09B74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21935BD-928F-AFDB-04AF-0E04958A7D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62C9590-04B1-E199-6492-E4413BE4A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FDBAE0C-DBF5-65C2-CA67-2A67A82C9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EE65C0D-E83F-BB0B-A793-6BDF0A006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07439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D0C429-DCBE-2F83-48D4-E159EFF81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CE2F8A0-F14A-56EA-1756-A49538CFA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2AA2B50-2E61-5AB7-BCC9-773BC15BAB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1A647E3-7C55-1B34-5665-48C0086C236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856F4209-29CA-5768-848C-5DD70BB9A4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B787643-5DEF-684D-FC0F-ABCE8D0F5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B051D76-2785-CD1A-CA3B-F8993D869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AF93358-EDBF-F6C1-C374-F12C00F6F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5178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5D8E52-2963-41BF-5C33-91A198808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343E2C2-0AC4-FB86-0950-44D57E9F4F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318EF23-9DF6-AA01-60A5-0EA7A53849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E4F2FB11-3C67-0023-C81D-852627BF0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7912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E43120F-7987-C918-472D-1D92CCE2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55E64BC-9361-1287-D68D-F18DAD09DF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14980C4-EFF0-B5D2-F304-1E2A10F43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4725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06091C-28B2-8BEA-8F5D-3825803F3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3DE1200-AA33-DA63-67D5-A3254B0AA2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2E39969-1CB7-41B7-FD9D-700ABBA3A0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3CE4600-191A-C2FD-C055-440D62260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7169AF4-CD3B-D478-FEEB-A202B83607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64D6FE5-9879-BDD0-5A12-ADE6417D69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0583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2D2407-86F1-304F-D78E-9945D171F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36DF479-56D7-EE5A-4BD7-FE73ACFFF1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9281627-3240-FAB1-0ADC-1C02D1815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65ED781-5C35-2D09-821C-B81F0381E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68ECB89-F4E3-1F4A-973A-9381CB907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12CC126-CF3A-D815-C4E3-03AECCD402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0489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11324AF-572C-1DAD-3254-11B8EDA04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D4FDF81-2245-F421-3A63-A4A0C7B59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8644E33-B448-C08C-7CC0-A05C7CA8BB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A8FD54-EE6D-4BA0-BE07-913424B97C70}" type="datetimeFigureOut">
              <a:rPr lang="pt-BR" smtClean="0"/>
              <a:t>23/06/2022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3A58E8-87A2-917E-8C2B-3EE0F9C8B7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4353C76-6294-24D5-5124-6F328FA5DA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FCE01E-149E-487B-9D36-822A54F717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51619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tângulo 23">
            <a:extLst>
              <a:ext uri="{FF2B5EF4-FFF2-40B4-BE49-F238E27FC236}">
                <a16:creationId xmlns:a16="http://schemas.microsoft.com/office/drawing/2014/main" id="{FBAEC115-EDA5-3D16-8FD0-9F5FF9E5A12F}"/>
              </a:ext>
            </a:extLst>
          </p:cNvPr>
          <p:cNvSpPr/>
          <p:nvPr/>
        </p:nvSpPr>
        <p:spPr>
          <a:xfrm>
            <a:off x="2524836" y="291547"/>
            <a:ext cx="9667165" cy="6336405"/>
          </a:xfrm>
          <a:prstGeom prst="rect">
            <a:avLst/>
          </a:prstGeom>
          <a:solidFill>
            <a:srgbClr val="8D3714"/>
          </a:solidFill>
          <a:ln w="38100">
            <a:noFill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F234487A-4A7D-CFC5-975E-F488EA4FD8A7}"/>
              </a:ext>
            </a:extLst>
          </p:cNvPr>
          <p:cNvSpPr/>
          <p:nvPr/>
        </p:nvSpPr>
        <p:spPr>
          <a:xfrm>
            <a:off x="3480180" y="291546"/>
            <a:ext cx="8711820" cy="6336405"/>
          </a:xfrm>
          <a:prstGeom prst="rect">
            <a:avLst/>
          </a:prstGeom>
          <a:solidFill>
            <a:srgbClr val="7C1545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B72DBECA-9BD3-720A-76A8-6BD16F2A7D00}"/>
              </a:ext>
            </a:extLst>
          </p:cNvPr>
          <p:cNvCxnSpPr>
            <a:cxnSpLocks/>
          </p:cNvCxnSpPr>
          <p:nvPr/>
        </p:nvCxnSpPr>
        <p:spPr>
          <a:xfrm>
            <a:off x="0" y="0"/>
            <a:ext cx="0" cy="6858000"/>
          </a:xfrm>
          <a:prstGeom prst="line">
            <a:avLst/>
          </a:prstGeom>
          <a:ln w="38100">
            <a:solidFill>
              <a:srgbClr val="FF9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!!d">
            <a:extLst>
              <a:ext uri="{FF2B5EF4-FFF2-40B4-BE49-F238E27FC236}">
                <a16:creationId xmlns:a16="http://schemas.microsoft.com/office/drawing/2014/main" id="{32878F49-58F4-FEAE-477D-27B3743C205F}"/>
              </a:ext>
            </a:extLst>
          </p:cNvPr>
          <p:cNvSpPr/>
          <p:nvPr/>
        </p:nvSpPr>
        <p:spPr>
          <a:xfrm>
            <a:off x="4517409" y="291547"/>
            <a:ext cx="7674591" cy="6336404"/>
          </a:xfrm>
          <a:prstGeom prst="rect">
            <a:avLst/>
          </a:prstGeom>
          <a:solidFill>
            <a:srgbClr val="DFCBBF"/>
          </a:solidFill>
          <a:ln w="381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3" name="20220601_1658521">
            <a:hlinkClick r:id="" action="ppaction://media"/>
            <a:extLst>
              <a:ext uri="{FF2B5EF4-FFF2-40B4-BE49-F238E27FC236}">
                <a16:creationId xmlns:a16="http://schemas.microsoft.com/office/drawing/2014/main" id="{FF82D7B7-32DA-3856-1F71-DA4E3A3EB9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lum contrast="20000"/>
          </a:blip>
          <a:stretch>
            <a:fillRect/>
          </a:stretch>
        </p:blipFill>
        <p:spPr>
          <a:xfrm>
            <a:off x="5952319" y="682488"/>
            <a:ext cx="4892146" cy="4892146"/>
          </a:xfrm>
          <a:prstGeom prst="rect">
            <a:avLst/>
          </a:prstGeom>
          <a:effectLst>
            <a:glow rad="228600">
              <a:schemeClr val="tx1">
                <a:alpha val="40000"/>
              </a:schemeClr>
            </a:glow>
          </a:effectLst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D2E75B79-2741-31D8-43A8-D37E8C766032}"/>
              </a:ext>
            </a:extLst>
          </p:cNvPr>
          <p:cNvSpPr/>
          <p:nvPr/>
        </p:nvSpPr>
        <p:spPr>
          <a:xfrm>
            <a:off x="304800" y="1537252"/>
            <a:ext cx="4611757" cy="3525078"/>
          </a:xfrm>
          <a:prstGeom prst="rect">
            <a:avLst/>
          </a:prstGeom>
          <a:solidFill>
            <a:schemeClr val="tx1"/>
          </a:solidFill>
          <a:ln w="38100" cmpd="dbl">
            <a:solidFill>
              <a:schemeClr val="bg1"/>
            </a:solidFill>
          </a:ln>
          <a:effectLst>
            <a:glow rad="228600">
              <a:schemeClr val="tx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400" dirty="0">
                <a:ln>
                  <a:solidFill>
                    <a:srgbClr val="D46F9F"/>
                  </a:solidFill>
                </a:ln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</a:p>
          <a:p>
            <a:pPr algn="ctr"/>
            <a:endParaRPr lang="pt-BR" sz="4000" dirty="0">
              <a:ln>
                <a:solidFill>
                  <a:schemeClr val="bg1"/>
                </a:solidFill>
              </a:ln>
              <a:solidFill>
                <a:schemeClr val="bg1"/>
              </a:solidFill>
              <a:effectLst>
                <a:glow rad="101600">
                  <a:schemeClr val="accent2">
                    <a:satMod val="175000"/>
                    <a:alpha val="40000"/>
                  </a:schemeClr>
                </a:glow>
              </a:effectLst>
              <a:latin typeface="Mongolian Baiti" panose="03000500000000000000" pitchFamily="66" charset="0"/>
              <a:cs typeface="Mongolian Baiti" panose="03000500000000000000" pitchFamily="66" charset="0"/>
            </a:endParaRPr>
          </a:p>
          <a:p>
            <a:pPr algn="ctr"/>
            <a:r>
              <a:rPr lang="pt-BR" sz="4000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Mongolian Baiti" panose="03000500000000000000" pitchFamily="66" charset="0"/>
                <a:cs typeface="Mongolian Baiti" panose="03000500000000000000" pitchFamily="66" charset="0"/>
              </a:rPr>
              <a:t>GESTÃO DE DOCUMENTOS </a:t>
            </a:r>
          </a:p>
        </p:txBody>
      </p:sp>
      <p:cxnSp>
        <p:nvCxnSpPr>
          <p:cNvPr id="7" name="Conector reto 6">
            <a:extLst>
              <a:ext uri="{FF2B5EF4-FFF2-40B4-BE49-F238E27FC236}">
                <a16:creationId xmlns:a16="http://schemas.microsoft.com/office/drawing/2014/main" id="{5662BB11-7341-8198-AB7A-8D2954C861A6}"/>
              </a:ext>
            </a:extLst>
          </p:cNvPr>
          <p:cNvCxnSpPr>
            <a:cxnSpLocks/>
          </p:cNvCxnSpPr>
          <p:nvPr/>
        </p:nvCxnSpPr>
        <p:spPr>
          <a:xfrm flipH="1">
            <a:off x="0" y="6858000"/>
            <a:ext cx="12192000" cy="0"/>
          </a:xfrm>
          <a:prstGeom prst="line">
            <a:avLst/>
          </a:prstGeom>
          <a:ln w="38100">
            <a:solidFill>
              <a:srgbClr val="FF9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2629D0E-0B18-9DA9-53A9-A234AA666D7D}"/>
              </a:ext>
            </a:extLst>
          </p:cNvPr>
          <p:cNvCxnSpPr>
            <a:cxnSpLocks/>
          </p:cNvCxnSpPr>
          <p:nvPr/>
        </p:nvCxnSpPr>
        <p:spPr>
          <a:xfrm flipH="1">
            <a:off x="0" y="19455"/>
            <a:ext cx="12192000" cy="0"/>
          </a:xfrm>
          <a:prstGeom prst="line">
            <a:avLst/>
          </a:prstGeom>
          <a:ln w="38100">
            <a:solidFill>
              <a:srgbClr val="FF9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882185EA-177D-9E09-2544-A1BA7E7B48DB}"/>
              </a:ext>
            </a:extLst>
          </p:cNvPr>
          <p:cNvCxnSpPr>
            <a:cxnSpLocks/>
          </p:cNvCxnSpPr>
          <p:nvPr/>
        </p:nvCxnSpPr>
        <p:spPr>
          <a:xfrm>
            <a:off x="12192000" y="19455"/>
            <a:ext cx="0" cy="6838545"/>
          </a:xfrm>
          <a:prstGeom prst="line">
            <a:avLst/>
          </a:prstGeom>
          <a:ln w="38100">
            <a:solidFill>
              <a:srgbClr val="FF92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tângulo: Canto Dobrado 34">
            <a:extLst>
              <a:ext uri="{FF2B5EF4-FFF2-40B4-BE49-F238E27FC236}">
                <a16:creationId xmlns:a16="http://schemas.microsoft.com/office/drawing/2014/main" id="{E2573FEE-0C64-17B6-4B08-2F98FC694D09}"/>
              </a:ext>
            </a:extLst>
          </p:cNvPr>
          <p:cNvSpPr/>
          <p:nvPr/>
        </p:nvSpPr>
        <p:spPr>
          <a:xfrm>
            <a:off x="660582" y="2097014"/>
            <a:ext cx="3944202" cy="894476"/>
          </a:xfrm>
          <a:prstGeom prst="foldedCorner">
            <a:avLst/>
          </a:prstGeom>
          <a:solidFill>
            <a:srgbClr val="8D3714">
              <a:alpha val="34000"/>
            </a:srgbClr>
          </a:solidFill>
          <a:ln>
            <a:solidFill>
              <a:schemeClr val="bg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1600" dirty="0">
                <a:ln>
                  <a:solidFill>
                    <a:srgbClr val="D46F9F"/>
                  </a:solidFill>
                </a:ln>
                <a:solidFill>
                  <a:schemeClr val="bg1"/>
                </a:solidFill>
                <a:effectLst>
                  <a:glow rad="101600">
                    <a:schemeClr val="accent2">
                      <a:satMod val="175000"/>
                      <a:alpha val="40000"/>
                    </a:schemeClr>
                  </a:glow>
                </a:effectLst>
                <a:latin typeface="Mongolian Baiti" panose="03000500000000000000" pitchFamily="66" charset="0"/>
                <a:cs typeface="Mongolian Baiti" panose="03000500000000000000" pitchFamily="66" charset="0"/>
              </a:rPr>
              <a:t> </a:t>
            </a:r>
          </a:p>
        </p:txBody>
      </p: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0DCA77C4-14EA-324E-F31F-815E3C572F93}"/>
              </a:ext>
            </a:extLst>
          </p:cNvPr>
          <p:cNvGrpSpPr/>
          <p:nvPr/>
        </p:nvGrpSpPr>
        <p:grpSpPr>
          <a:xfrm>
            <a:off x="882446" y="2290426"/>
            <a:ext cx="3509665" cy="507653"/>
            <a:chOff x="3627150" y="2208159"/>
            <a:chExt cx="3509665" cy="507653"/>
          </a:xfrm>
        </p:grpSpPr>
        <p:pic>
          <p:nvPicPr>
            <p:cNvPr id="47" name="Imagem 46">
              <a:extLst>
                <a:ext uri="{FF2B5EF4-FFF2-40B4-BE49-F238E27FC236}">
                  <a16:creationId xmlns:a16="http://schemas.microsoft.com/office/drawing/2014/main" id="{54785ECF-65CD-9628-648A-3177C94D362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959" t="32198" r="57869" b="60399"/>
            <a:stretch>
              <a:fillRect/>
            </a:stretch>
          </p:blipFill>
          <p:spPr>
            <a:xfrm>
              <a:off x="4627909" y="2208159"/>
              <a:ext cx="508657" cy="507653"/>
            </a:xfrm>
            <a:custGeom>
              <a:avLst/>
              <a:gdLst/>
              <a:ahLst/>
              <a:cxnLst/>
              <a:rect l="l" t="t" r="r" b="b"/>
              <a:pathLst>
                <a:path w="508657" h="507653">
                  <a:moveTo>
                    <a:pt x="253491" y="0"/>
                  </a:moveTo>
                  <a:cubicBezTo>
                    <a:pt x="335198" y="0"/>
                    <a:pt x="398152" y="21934"/>
                    <a:pt x="442354" y="65801"/>
                  </a:cubicBezTo>
                  <a:cubicBezTo>
                    <a:pt x="486556" y="109668"/>
                    <a:pt x="508657" y="171115"/>
                    <a:pt x="508657" y="250143"/>
                  </a:cubicBezTo>
                  <a:cubicBezTo>
                    <a:pt x="508657" y="307516"/>
                    <a:pt x="499002" y="354564"/>
                    <a:pt x="479691" y="391288"/>
                  </a:cubicBezTo>
                  <a:cubicBezTo>
                    <a:pt x="460381" y="428011"/>
                    <a:pt x="432475" y="456586"/>
                    <a:pt x="395975" y="477013"/>
                  </a:cubicBezTo>
                  <a:cubicBezTo>
                    <a:pt x="359475" y="497439"/>
                    <a:pt x="313990" y="507653"/>
                    <a:pt x="259519" y="507653"/>
                  </a:cubicBezTo>
                  <a:cubicBezTo>
                    <a:pt x="204155" y="507653"/>
                    <a:pt x="158334" y="498835"/>
                    <a:pt x="122057" y="481199"/>
                  </a:cubicBezTo>
                  <a:cubicBezTo>
                    <a:pt x="85780" y="463562"/>
                    <a:pt x="56368" y="435657"/>
                    <a:pt x="33821" y="397483"/>
                  </a:cubicBezTo>
                  <a:cubicBezTo>
                    <a:pt x="11273" y="359308"/>
                    <a:pt x="0" y="311534"/>
                    <a:pt x="0" y="254161"/>
                  </a:cubicBezTo>
                  <a:cubicBezTo>
                    <a:pt x="0" y="174017"/>
                    <a:pt x="22324" y="111621"/>
                    <a:pt x="66972" y="66973"/>
                  </a:cubicBezTo>
                  <a:cubicBezTo>
                    <a:pt x="111621" y="22324"/>
                    <a:pt x="173794" y="0"/>
                    <a:pt x="253491" y="0"/>
                  </a:cubicBezTo>
                  <a:close/>
                  <a:moveTo>
                    <a:pt x="253156" y="114858"/>
                  </a:moveTo>
                  <a:cubicBezTo>
                    <a:pt x="222572" y="114858"/>
                    <a:pt x="198015" y="125685"/>
                    <a:pt x="179486" y="147340"/>
                  </a:cubicBezTo>
                  <a:cubicBezTo>
                    <a:pt x="160957" y="168994"/>
                    <a:pt x="151693" y="204825"/>
                    <a:pt x="151693" y="254831"/>
                  </a:cubicBezTo>
                  <a:cubicBezTo>
                    <a:pt x="151693" y="304391"/>
                    <a:pt x="160901" y="339998"/>
                    <a:pt x="179319" y="361652"/>
                  </a:cubicBezTo>
                  <a:cubicBezTo>
                    <a:pt x="197736" y="383307"/>
                    <a:pt x="222795" y="394134"/>
                    <a:pt x="254496" y="394134"/>
                  </a:cubicBezTo>
                  <a:cubicBezTo>
                    <a:pt x="287089" y="394134"/>
                    <a:pt x="312315" y="383530"/>
                    <a:pt x="330175" y="362322"/>
                  </a:cubicBezTo>
                  <a:cubicBezTo>
                    <a:pt x="348034" y="341114"/>
                    <a:pt x="356964" y="303051"/>
                    <a:pt x="356964" y="248134"/>
                  </a:cubicBezTo>
                  <a:cubicBezTo>
                    <a:pt x="356964" y="201923"/>
                    <a:pt x="347643" y="168157"/>
                    <a:pt x="329003" y="146838"/>
                  </a:cubicBezTo>
                  <a:cubicBezTo>
                    <a:pt x="310362" y="125518"/>
                    <a:pt x="285080" y="114858"/>
                    <a:pt x="253156" y="114858"/>
                  </a:cubicBezTo>
                  <a:close/>
                </a:path>
              </a:pathLst>
            </a:custGeom>
          </p:spPr>
        </p:pic>
        <p:pic>
          <p:nvPicPr>
            <p:cNvPr id="48" name="Imagem 47">
              <a:extLst>
                <a:ext uri="{FF2B5EF4-FFF2-40B4-BE49-F238E27FC236}">
                  <a16:creationId xmlns:a16="http://schemas.microsoft.com/office/drawing/2014/main" id="{ABD2B4BE-9D8E-3B79-FC90-6DAF7D53B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365" t="32198" r="41463" b="60399"/>
            <a:stretch>
              <a:fillRect/>
            </a:stretch>
          </p:blipFill>
          <p:spPr>
            <a:xfrm>
              <a:off x="6628157" y="2208159"/>
              <a:ext cx="508658" cy="507653"/>
            </a:xfrm>
            <a:custGeom>
              <a:avLst/>
              <a:gdLst/>
              <a:ahLst/>
              <a:cxnLst/>
              <a:rect l="l" t="t" r="r" b="b"/>
              <a:pathLst>
                <a:path w="508658" h="507653">
                  <a:moveTo>
                    <a:pt x="253492" y="0"/>
                  </a:moveTo>
                  <a:cubicBezTo>
                    <a:pt x="335199" y="0"/>
                    <a:pt x="398153" y="21934"/>
                    <a:pt x="442355" y="65801"/>
                  </a:cubicBezTo>
                  <a:cubicBezTo>
                    <a:pt x="486557" y="109668"/>
                    <a:pt x="508658" y="171115"/>
                    <a:pt x="508658" y="250143"/>
                  </a:cubicBezTo>
                  <a:cubicBezTo>
                    <a:pt x="508658" y="307516"/>
                    <a:pt x="499003" y="354564"/>
                    <a:pt x="479692" y="391288"/>
                  </a:cubicBezTo>
                  <a:cubicBezTo>
                    <a:pt x="460381" y="428011"/>
                    <a:pt x="432476" y="456586"/>
                    <a:pt x="395976" y="477013"/>
                  </a:cubicBezTo>
                  <a:cubicBezTo>
                    <a:pt x="359476" y="497439"/>
                    <a:pt x="313991" y="507653"/>
                    <a:pt x="259520" y="507653"/>
                  </a:cubicBezTo>
                  <a:cubicBezTo>
                    <a:pt x="204155" y="507653"/>
                    <a:pt x="158335" y="498835"/>
                    <a:pt x="122058" y="481199"/>
                  </a:cubicBezTo>
                  <a:cubicBezTo>
                    <a:pt x="85781" y="463562"/>
                    <a:pt x="56369" y="435657"/>
                    <a:pt x="33822" y="397483"/>
                  </a:cubicBezTo>
                  <a:cubicBezTo>
                    <a:pt x="11274" y="359308"/>
                    <a:pt x="0" y="311534"/>
                    <a:pt x="0" y="254161"/>
                  </a:cubicBezTo>
                  <a:cubicBezTo>
                    <a:pt x="0" y="174017"/>
                    <a:pt x="22325" y="111621"/>
                    <a:pt x="66973" y="66973"/>
                  </a:cubicBezTo>
                  <a:cubicBezTo>
                    <a:pt x="111621" y="22324"/>
                    <a:pt x="173795" y="0"/>
                    <a:pt x="253492" y="0"/>
                  </a:cubicBezTo>
                  <a:close/>
                  <a:moveTo>
                    <a:pt x="253157" y="114858"/>
                  </a:moveTo>
                  <a:cubicBezTo>
                    <a:pt x="222573" y="114858"/>
                    <a:pt x="198016" y="125685"/>
                    <a:pt x="179487" y="147340"/>
                  </a:cubicBezTo>
                  <a:cubicBezTo>
                    <a:pt x="160958" y="168994"/>
                    <a:pt x="151694" y="204825"/>
                    <a:pt x="151694" y="254831"/>
                  </a:cubicBezTo>
                  <a:cubicBezTo>
                    <a:pt x="151694" y="304391"/>
                    <a:pt x="160902" y="339998"/>
                    <a:pt x="179320" y="361652"/>
                  </a:cubicBezTo>
                  <a:cubicBezTo>
                    <a:pt x="197737" y="383307"/>
                    <a:pt x="222796" y="394134"/>
                    <a:pt x="254497" y="394134"/>
                  </a:cubicBezTo>
                  <a:cubicBezTo>
                    <a:pt x="287090" y="394134"/>
                    <a:pt x="312316" y="383530"/>
                    <a:pt x="330176" y="362322"/>
                  </a:cubicBezTo>
                  <a:cubicBezTo>
                    <a:pt x="348035" y="341114"/>
                    <a:pt x="356965" y="303051"/>
                    <a:pt x="356965" y="248134"/>
                  </a:cubicBezTo>
                  <a:cubicBezTo>
                    <a:pt x="356965" y="201923"/>
                    <a:pt x="347644" y="168157"/>
                    <a:pt x="329004" y="146838"/>
                  </a:cubicBezTo>
                  <a:cubicBezTo>
                    <a:pt x="310363" y="125518"/>
                    <a:pt x="285081" y="114858"/>
                    <a:pt x="253157" y="114858"/>
                  </a:cubicBezTo>
                  <a:close/>
                </a:path>
              </a:pathLst>
            </a:custGeom>
          </p:spPr>
        </p:pic>
        <p:pic>
          <p:nvPicPr>
            <p:cNvPr id="49" name="Imagem 48">
              <a:extLst>
                <a:ext uri="{FF2B5EF4-FFF2-40B4-BE49-F238E27FC236}">
                  <a16:creationId xmlns:a16="http://schemas.microsoft.com/office/drawing/2014/main" id="{A58B32E4-251A-8241-EFA4-520A3E90BCA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750" t="32320" r="66833" b="60521"/>
            <a:stretch>
              <a:fillRect/>
            </a:stretch>
          </p:blipFill>
          <p:spPr>
            <a:xfrm>
              <a:off x="3627150" y="2216531"/>
              <a:ext cx="416570" cy="490909"/>
            </a:xfrm>
            <a:custGeom>
              <a:avLst/>
              <a:gdLst/>
              <a:ahLst/>
              <a:cxnLst/>
              <a:rect l="l" t="t" r="r" b="b"/>
              <a:pathLst>
                <a:path w="416570" h="490909">
                  <a:moveTo>
                    <a:pt x="0" y="0"/>
                  </a:moveTo>
                  <a:lnTo>
                    <a:pt x="252152" y="0"/>
                  </a:lnTo>
                  <a:cubicBezTo>
                    <a:pt x="307070" y="0"/>
                    <a:pt x="348202" y="13059"/>
                    <a:pt x="375549" y="39179"/>
                  </a:cubicBezTo>
                  <a:cubicBezTo>
                    <a:pt x="402896" y="65298"/>
                    <a:pt x="416570" y="102468"/>
                    <a:pt x="416570" y="150688"/>
                  </a:cubicBezTo>
                  <a:cubicBezTo>
                    <a:pt x="416570" y="200248"/>
                    <a:pt x="401668" y="238980"/>
                    <a:pt x="371866" y="266886"/>
                  </a:cubicBezTo>
                  <a:cubicBezTo>
                    <a:pt x="342063" y="294791"/>
                    <a:pt x="296577" y="308744"/>
                    <a:pt x="235409" y="308744"/>
                  </a:cubicBezTo>
                  <a:lnTo>
                    <a:pt x="152363" y="308744"/>
                  </a:lnTo>
                  <a:lnTo>
                    <a:pt x="152363" y="490909"/>
                  </a:lnTo>
                  <a:lnTo>
                    <a:pt x="0" y="490909"/>
                  </a:lnTo>
                  <a:lnTo>
                    <a:pt x="0" y="0"/>
                  </a:lnTo>
                  <a:close/>
                  <a:moveTo>
                    <a:pt x="152363" y="99789"/>
                  </a:moveTo>
                  <a:lnTo>
                    <a:pt x="152363" y="209289"/>
                  </a:lnTo>
                  <a:lnTo>
                    <a:pt x="189533" y="209289"/>
                  </a:lnTo>
                  <a:cubicBezTo>
                    <a:pt x="218777" y="209289"/>
                    <a:pt x="239316" y="204210"/>
                    <a:pt x="251147" y="194053"/>
                  </a:cubicBezTo>
                  <a:cubicBezTo>
                    <a:pt x="262979" y="183895"/>
                    <a:pt x="268895" y="170891"/>
                    <a:pt x="268895" y="155041"/>
                  </a:cubicBezTo>
                  <a:cubicBezTo>
                    <a:pt x="268895" y="139638"/>
                    <a:pt x="263761" y="126578"/>
                    <a:pt x="253491" y="115862"/>
                  </a:cubicBezTo>
                  <a:cubicBezTo>
                    <a:pt x="243222" y="105147"/>
                    <a:pt x="223912" y="99789"/>
                    <a:pt x="195560" y="99789"/>
                  </a:cubicBezTo>
                  <a:lnTo>
                    <a:pt x="152363" y="99789"/>
                  </a:lnTo>
                  <a:close/>
                </a:path>
              </a:pathLst>
            </a:custGeom>
          </p:spPr>
        </p:pic>
        <p:pic>
          <p:nvPicPr>
            <p:cNvPr id="50" name="Imagem 49">
              <a:extLst>
                <a:ext uri="{FF2B5EF4-FFF2-40B4-BE49-F238E27FC236}">
                  <a16:creationId xmlns:a16="http://schemas.microsoft.com/office/drawing/2014/main" id="{37EB1A3E-7D4B-F94A-72C2-06F208BC83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835" t="32320" r="62205" b="60521"/>
            <a:stretch>
              <a:fillRect/>
            </a:stretch>
          </p:blipFill>
          <p:spPr>
            <a:xfrm>
              <a:off x="4125130" y="2216531"/>
              <a:ext cx="482873" cy="490909"/>
            </a:xfrm>
            <a:custGeom>
              <a:avLst/>
              <a:gdLst/>
              <a:ahLst/>
              <a:cxnLst/>
              <a:rect l="l" t="t" r="r" b="b"/>
              <a:pathLst>
                <a:path w="482873" h="490909">
                  <a:moveTo>
                    <a:pt x="0" y="0"/>
                  </a:moveTo>
                  <a:lnTo>
                    <a:pt x="252822" y="0"/>
                  </a:lnTo>
                  <a:cubicBezTo>
                    <a:pt x="299703" y="0"/>
                    <a:pt x="335533" y="4018"/>
                    <a:pt x="360313" y="12055"/>
                  </a:cubicBezTo>
                  <a:cubicBezTo>
                    <a:pt x="385093" y="20091"/>
                    <a:pt x="405073" y="34993"/>
                    <a:pt x="420253" y="56759"/>
                  </a:cubicBezTo>
                  <a:cubicBezTo>
                    <a:pt x="435434" y="78525"/>
                    <a:pt x="443024" y="105035"/>
                    <a:pt x="443024" y="136289"/>
                  </a:cubicBezTo>
                  <a:cubicBezTo>
                    <a:pt x="443024" y="163524"/>
                    <a:pt x="437216" y="187021"/>
                    <a:pt x="425601" y="206778"/>
                  </a:cubicBezTo>
                  <a:cubicBezTo>
                    <a:pt x="413985" y="226535"/>
                    <a:pt x="398015" y="242552"/>
                    <a:pt x="377689" y="254831"/>
                  </a:cubicBezTo>
                  <a:cubicBezTo>
                    <a:pt x="364734" y="262644"/>
                    <a:pt x="346976" y="269118"/>
                    <a:pt x="324414" y="274253"/>
                  </a:cubicBezTo>
                  <a:cubicBezTo>
                    <a:pt x="342483" y="280287"/>
                    <a:pt x="355646" y="286320"/>
                    <a:pt x="363902" y="292351"/>
                  </a:cubicBezTo>
                  <a:cubicBezTo>
                    <a:pt x="369480" y="296373"/>
                    <a:pt x="377567" y="304975"/>
                    <a:pt x="388164" y="318159"/>
                  </a:cubicBezTo>
                  <a:cubicBezTo>
                    <a:pt x="398761" y="331342"/>
                    <a:pt x="405844" y="341510"/>
                    <a:pt x="409412" y="348660"/>
                  </a:cubicBezTo>
                  <a:lnTo>
                    <a:pt x="482873" y="490909"/>
                  </a:lnTo>
                  <a:lnTo>
                    <a:pt x="311470" y="490909"/>
                  </a:lnTo>
                  <a:lnTo>
                    <a:pt x="230386" y="340890"/>
                  </a:lnTo>
                  <a:cubicBezTo>
                    <a:pt x="220117" y="321468"/>
                    <a:pt x="210964" y="308855"/>
                    <a:pt x="202927" y="303051"/>
                  </a:cubicBezTo>
                  <a:cubicBezTo>
                    <a:pt x="191988" y="295461"/>
                    <a:pt x="179598" y="291665"/>
                    <a:pt x="165757" y="291665"/>
                  </a:cubicBezTo>
                  <a:lnTo>
                    <a:pt x="152363" y="291665"/>
                  </a:lnTo>
                  <a:lnTo>
                    <a:pt x="152363" y="490909"/>
                  </a:lnTo>
                  <a:lnTo>
                    <a:pt x="0" y="490909"/>
                  </a:lnTo>
                  <a:lnTo>
                    <a:pt x="0" y="0"/>
                  </a:lnTo>
                  <a:close/>
                  <a:moveTo>
                    <a:pt x="152363" y="99119"/>
                  </a:moveTo>
                  <a:lnTo>
                    <a:pt x="152363" y="198908"/>
                  </a:lnTo>
                  <a:lnTo>
                    <a:pt x="216322" y="198908"/>
                  </a:lnTo>
                  <a:cubicBezTo>
                    <a:pt x="223242" y="198908"/>
                    <a:pt x="236637" y="196676"/>
                    <a:pt x="256505" y="192211"/>
                  </a:cubicBezTo>
                  <a:cubicBezTo>
                    <a:pt x="266551" y="190202"/>
                    <a:pt x="274755" y="185067"/>
                    <a:pt x="281118" y="176807"/>
                  </a:cubicBezTo>
                  <a:cubicBezTo>
                    <a:pt x="287480" y="168547"/>
                    <a:pt x="290661" y="159060"/>
                    <a:pt x="290661" y="148344"/>
                  </a:cubicBezTo>
                  <a:cubicBezTo>
                    <a:pt x="290661" y="132494"/>
                    <a:pt x="285638" y="120327"/>
                    <a:pt x="275592" y="111844"/>
                  </a:cubicBezTo>
                  <a:cubicBezTo>
                    <a:pt x="265546" y="103361"/>
                    <a:pt x="246683" y="99119"/>
                    <a:pt x="219001" y="99119"/>
                  </a:cubicBezTo>
                  <a:lnTo>
                    <a:pt x="152363" y="99119"/>
                  </a:lnTo>
                  <a:close/>
                </a:path>
              </a:pathLst>
            </a:custGeom>
          </p:spPr>
        </p:pic>
        <p:pic>
          <p:nvPicPr>
            <p:cNvPr id="51" name="Imagem 50">
              <a:extLst>
                <a:ext uri="{FF2B5EF4-FFF2-40B4-BE49-F238E27FC236}">
                  <a16:creationId xmlns:a16="http://schemas.microsoft.com/office/drawing/2014/main" id="{CB6BD14D-A717-53A6-530E-65BAD355304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2487" t="32320" r="54275" b="60399"/>
            <a:stretch>
              <a:fillRect/>
            </a:stretch>
          </p:blipFill>
          <p:spPr>
            <a:xfrm>
              <a:off x="5179985" y="2216531"/>
              <a:ext cx="394804" cy="499281"/>
            </a:xfrm>
            <a:custGeom>
              <a:avLst/>
              <a:gdLst/>
              <a:ahLst/>
              <a:cxnLst/>
              <a:rect l="l" t="t" r="r" b="b"/>
              <a:pathLst>
                <a:path w="394804" h="499281">
                  <a:moveTo>
                    <a:pt x="242776" y="0"/>
                  </a:moveTo>
                  <a:lnTo>
                    <a:pt x="394804" y="0"/>
                  </a:lnTo>
                  <a:lnTo>
                    <a:pt x="394804" y="266708"/>
                  </a:lnTo>
                  <a:cubicBezTo>
                    <a:pt x="394804" y="322703"/>
                    <a:pt x="389837" y="365314"/>
                    <a:pt x="379903" y="394539"/>
                  </a:cubicBezTo>
                  <a:cubicBezTo>
                    <a:pt x="369969" y="423765"/>
                    <a:pt x="349988" y="448528"/>
                    <a:pt x="319962" y="468829"/>
                  </a:cubicBezTo>
                  <a:cubicBezTo>
                    <a:pt x="289936" y="489130"/>
                    <a:pt x="251483" y="499281"/>
                    <a:pt x="204602" y="499281"/>
                  </a:cubicBezTo>
                  <a:cubicBezTo>
                    <a:pt x="155042" y="499281"/>
                    <a:pt x="116645" y="492584"/>
                    <a:pt x="89409" y="479189"/>
                  </a:cubicBezTo>
                  <a:cubicBezTo>
                    <a:pt x="62173" y="465794"/>
                    <a:pt x="41133" y="446205"/>
                    <a:pt x="26287" y="420420"/>
                  </a:cubicBezTo>
                  <a:cubicBezTo>
                    <a:pt x="11442" y="394636"/>
                    <a:pt x="2680" y="362768"/>
                    <a:pt x="0" y="324817"/>
                  </a:cubicBezTo>
                  <a:lnTo>
                    <a:pt x="144996" y="305060"/>
                  </a:lnTo>
                  <a:cubicBezTo>
                    <a:pt x="145220" y="326715"/>
                    <a:pt x="147117" y="342788"/>
                    <a:pt x="150689" y="353280"/>
                  </a:cubicBezTo>
                  <a:cubicBezTo>
                    <a:pt x="154261" y="363773"/>
                    <a:pt x="160288" y="372256"/>
                    <a:pt x="168772" y="378730"/>
                  </a:cubicBezTo>
                  <a:cubicBezTo>
                    <a:pt x="174576" y="382972"/>
                    <a:pt x="182836" y="385092"/>
                    <a:pt x="193551" y="385092"/>
                  </a:cubicBezTo>
                  <a:cubicBezTo>
                    <a:pt x="210518" y="385092"/>
                    <a:pt x="222964" y="378791"/>
                    <a:pt x="230889" y="366188"/>
                  </a:cubicBezTo>
                  <a:cubicBezTo>
                    <a:pt x="238814" y="353586"/>
                    <a:pt x="242776" y="332341"/>
                    <a:pt x="242776" y="302454"/>
                  </a:cubicBezTo>
                  <a:lnTo>
                    <a:pt x="242776" y="0"/>
                  </a:lnTo>
                  <a:close/>
                </a:path>
              </a:pathLst>
            </a:custGeom>
          </p:spPr>
        </p:pic>
        <p:pic>
          <p:nvPicPr>
            <p:cNvPr id="52" name="Imagem 51">
              <a:extLst>
                <a:ext uri="{FF2B5EF4-FFF2-40B4-BE49-F238E27FC236}">
                  <a16:creationId xmlns:a16="http://schemas.microsoft.com/office/drawing/2014/main" id="{4297510D-BCC0-8A30-5851-C8762730392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6550" t="32320" r="50055" b="60521"/>
            <a:stretch>
              <a:fillRect/>
            </a:stretch>
          </p:blipFill>
          <p:spPr>
            <a:xfrm>
              <a:off x="5675361" y="2216531"/>
              <a:ext cx="413891" cy="490909"/>
            </a:xfrm>
            <a:custGeom>
              <a:avLst/>
              <a:gdLst/>
              <a:ahLst/>
              <a:cxnLst/>
              <a:rect l="l" t="t" r="r" b="b"/>
              <a:pathLst>
                <a:path w="413891" h="490909">
                  <a:moveTo>
                    <a:pt x="0" y="0"/>
                  </a:moveTo>
                  <a:lnTo>
                    <a:pt x="406524" y="0"/>
                  </a:lnTo>
                  <a:lnTo>
                    <a:pt x="406524" y="104812"/>
                  </a:lnTo>
                  <a:lnTo>
                    <a:pt x="152028" y="104812"/>
                  </a:lnTo>
                  <a:lnTo>
                    <a:pt x="152028" y="182835"/>
                  </a:lnTo>
                  <a:lnTo>
                    <a:pt x="388106" y="182835"/>
                  </a:lnTo>
                  <a:lnTo>
                    <a:pt x="388106" y="282959"/>
                  </a:lnTo>
                  <a:lnTo>
                    <a:pt x="152028" y="282959"/>
                  </a:lnTo>
                  <a:lnTo>
                    <a:pt x="152028" y="379735"/>
                  </a:lnTo>
                  <a:lnTo>
                    <a:pt x="413891" y="379735"/>
                  </a:lnTo>
                  <a:lnTo>
                    <a:pt x="413891" y="490909"/>
                  </a:lnTo>
                  <a:lnTo>
                    <a:pt x="0" y="490909"/>
                  </a:lnTo>
                  <a:lnTo>
                    <a:pt x="0" y="0"/>
                  </a:lnTo>
                  <a:close/>
                </a:path>
              </a:pathLst>
            </a:custGeom>
          </p:spPr>
        </p:pic>
        <p:pic>
          <p:nvPicPr>
            <p:cNvPr id="53" name="Imagem 52">
              <a:extLst>
                <a:ext uri="{FF2B5EF4-FFF2-40B4-BE49-F238E27FC236}">
                  <a16:creationId xmlns:a16="http://schemas.microsoft.com/office/drawing/2014/main" id="{33DE196E-6566-9EA4-0FD3-22B91206C93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332" t="32320" r="45886" b="60521"/>
            <a:stretch>
              <a:fillRect/>
            </a:stretch>
          </p:blipFill>
          <p:spPr>
            <a:xfrm>
              <a:off x="6136504" y="2216531"/>
              <a:ext cx="461106" cy="490909"/>
            </a:xfrm>
            <a:custGeom>
              <a:avLst/>
              <a:gdLst/>
              <a:ahLst/>
              <a:cxnLst/>
              <a:rect l="l" t="t" r="r" b="b"/>
              <a:pathLst>
                <a:path w="461106" h="490909">
                  <a:moveTo>
                    <a:pt x="0" y="0"/>
                  </a:moveTo>
                  <a:lnTo>
                    <a:pt x="461106" y="0"/>
                  </a:lnTo>
                  <a:lnTo>
                    <a:pt x="461106" y="121220"/>
                  </a:lnTo>
                  <a:lnTo>
                    <a:pt x="306400" y="121220"/>
                  </a:lnTo>
                  <a:lnTo>
                    <a:pt x="306400" y="490909"/>
                  </a:lnTo>
                  <a:lnTo>
                    <a:pt x="154707" y="490909"/>
                  </a:lnTo>
                  <a:lnTo>
                    <a:pt x="154707" y="121220"/>
                  </a:lnTo>
                  <a:lnTo>
                    <a:pt x="0" y="121220"/>
                  </a:lnTo>
                  <a:lnTo>
                    <a:pt x="0" y="0"/>
                  </a:lnTo>
                  <a:close/>
                </a:path>
              </a:pathLst>
            </a:custGeom>
          </p:spPr>
        </p:pic>
      </p:grpSp>
    </p:spTree>
    <p:extLst>
      <p:ext uri="{BB962C8B-B14F-4D97-AF65-F5344CB8AC3E}">
        <p14:creationId xmlns:p14="http://schemas.microsoft.com/office/powerpoint/2010/main" val="3251648949"/>
      </p:ext>
    </p:extLst>
  </p:cSld>
  <p:clrMapOvr>
    <a:masterClrMapping/>
  </p:clrMapOvr>
  <p:transition spd="slow">
    <p:comb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33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  <p:bldLst>
      <p:bldP spid="3" grpId="0" animBg="1"/>
      <p:bldP spid="3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Imagem 68">
            <a:extLst>
              <a:ext uri="{FF2B5EF4-FFF2-40B4-BE49-F238E27FC236}">
                <a16:creationId xmlns:a16="http://schemas.microsoft.com/office/drawing/2014/main" id="{4D5E1A4D-C7DB-9511-83D3-9E476FFD5A0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0" t="36671" r="21132" b="21677"/>
          <a:stretch/>
        </p:blipFill>
        <p:spPr>
          <a:xfrm>
            <a:off x="775238" y="-50674"/>
            <a:ext cx="4406362" cy="2246828"/>
          </a:xfrm>
          <a:prstGeom prst="rect">
            <a:avLst/>
          </a:prstGeom>
        </p:spPr>
      </p:pic>
      <p:sp>
        <p:nvSpPr>
          <p:cNvPr id="30" name="Retângulo 29">
            <a:extLst>
              <a:ext uri="{FF2B5EF4-FFF2-40B4-BE49-F238E27FC236}">
                <a16:creationId xmlns:a16="http://schemas.microsoft.com/office/drawing/2014/main" id="{0632C0E5-E650-5AB3-1ADA-8E6FBD833B12}"/>
              </a:ext>
            </a:extLst>
          </p:cNvPr>
          <p:cNvSpPr/>
          <p:nvPr/>
        </p:nvSpPr>
        <p:spPr>
          <a:xfrm>
            <a:off x="0" y="2804268"/>
            <a:ext cx="12192000" cy="4136143"/>
          </a:xfrm>
          <a:prstGeom prst="rect">
            <a:avLst/>
          </a:prstGeom>
          <a:solidFill>
            <a:srgbClr val="8D3714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AB3B5FD2-DA86-FC82-33E2-16D2D2074F70}"/>
              </a:ext>
            </a:extLst>
          </p:cNvPr>
          <p:cNvSpPr/>
          <p:nvPr/>
        </p:nvSpPr>
        <p:spPr>
          <a:xfrm>
            <a:off x="605051" y="2302577"/>
            <a:ext cx="10981897" cy="4350095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solidFill>
              <a:schemeClr val="bg1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4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pic>
        <p:nvPicPr>
          <p:cNvPr id="37" name="BRANCO">
            <a:hlinkClick r:id="" action="ppaction://media"/>
            <a:extLst>
              <a:ext uri="{FF2B5EF4-FFF2-40B4-BE49-F238E27FC236}">
                <a16:creationId xmlns:a16="http://schemas.microsoft.com/office/drawing/2014/main" id="{2C4B4A78-4559-36E9-945F-EC23101CFB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0263" t="25284" r="14943" b="27146"/>
          <a:stretch/>
        </p:blipFill>
        <p:spPr>
          <a:xfrm>
            <a:off x="7197690" y="307200"/>
            <a:ext cx="4741822" cy="2246827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  <a:innerShdw blurRad="114300">
              <a:prstClr val="black"/>
            </a:innerShdw>
          </a:effectLst>
        </p:spPr>
      </p:pic>
      <p:sp>
        <p:nvSpPr>
          <p:cNvPr id="39" name="Triângulo Retângulo 38">
            <a:extLst>
              <a:ext uri="{FF2B5EF4-FFF2-40B4-BE49-F238E27FC236}">
                <a16:creationId xmlns:a16="http://schemas.microsoft.com/office/drawing/2014/main" id="{AD8FD290-E22F-05D6-8C19-7ECAA145F7AF}"/>
              </a:ext>
            </a:extLst>
          </p:cNvPr>
          <p:cNvSpPr/>
          <p:nvPr/>
        </p:nvSpPr>
        <p:spPr>
          <a:xfrm rot="5400000">
            <a:off x="7193770" y="311121"/>
            <a:ext cx="952580" cy="944740"/>
          </a:xfrm>
          <a:prstGeom prst="rtTriangle">
            <a:avLst/>
          </a:prstGeom>
          <a:solidFill>
            <a:srgbClr val="8D3714"/>
          </a:solidFill>
          <a:ln w="28575"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C6C6697B-D805-A64C-5E3F-C156FD44DDBE}"/>
              </a:ext>
            </a:extLst>
          </p:cNvPr>
          <p:cNvSpPr/>
          <p:nvPr/>
        </p:nvSpPr>
        <p:spPr>
          <a:xfrm>
            <a:off x="605051" y="2298028"/>
            <a:ext cx="5579662" cy="43546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D46F9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OSEFIN SLAB"/>
                <a:cs typeface="Mongolian Baiti" panose="03000500000000000000" pitchFamily="66" charset="0"/>
              </a:rPr>
              <a:t>Dificuldades em organizar e acessar documentos, físicos e digitais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200" dirty="0">
              <a:solidFill>
                <a:srgbClr val="D46F9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skerville Old Face" panose="02020602080505020303" pitchFamily="18" charset="0"/>
              <a:cs typeface="Mongolian Baiti" panose="03000500000000000000" pitchFamily="66" charset="0"/>
            </a:endParaRPr>
          </a:p>
          <a:p>
            <a:endParaRPr lang="pt-BR" sz="3200" dirty="0">
              <a:solidFill>
                <a:srgbClr val="D46F9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skerville Old Face" panose="02020602080505020303" pitchFamily="18" charset="0"/>
              <a:cs typeface="Mongolian Baiti" panose="03000500000000000000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D46F9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OSEFIN SLAB"/>
                <a:cs typeface="Mongolian Baiti" panose="03000500000000000000" pitchFamily="66" charset="0"/>
              </a:rPr>
              <a:t>Falta de padronização </a:t>
            </a:r>
          </a:p>
          <a:p>
            <a:pPr algn="ctr"/>
            <a:endParaRPr lang="pt-BR" dirty="0">
              <a:latin typeface="Baskerville Old Face" panose="02020602080505020303" pitchFamily="18" charset="0"/>
            </a:endParaRPr>
          </a:p>
        </p:txBody>
      </p:sp>
      <p:sp>
        <p:nvSpPr>
          <p:cNvPr id="45" name="Retângulo 44">
            <a:extLst>
              <a:ext uri="{FF2B5EF4-FFF2-40B4-BE49-F238E27FC236}">
                <a16:creationId xmlns:a16="http://schemas.microsoft.com/office/drawing/2014/main" id="{9077B764-DF98-3A7C-D68A-922DBA25F508}"/>
              </a:ext>
            </a:extLst>
          </p:cNvPr>
          <p:cNvSpPr/>
          <p:nvPr/>
        </p:nvSpPr>
        <p:spPr>
          <a:xfrm>
            <a:off x="6318077" y="2298027"/>
            <a:ext cx="4940489" cy="435464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32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OSEFIN SLAB"/>
                <a:cs typeface="Mongolian Baiti" panose="03000500000000000000" pitchFamily="66" charset="0"/>
              </a:rPr>
              <a:t>Irá proporcionar praticidade e um ambiente em ordem</a:t>
            </a:r>
          </a:p>
          <a:p>
            <a:endPara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golian Baiti" panose="03000500000000000000" pitchFamily="66" charset="0"/>
              <a:cs typeface="Mongolian Baiti" panose="03000500000000000000" pitchFamily="66" charset="0"/>
            </a:endParaRPr>
          </a:p>
          <a:p>
            <a:endPara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golian Baiti" panose="03000500000000000000" pitchFamily="66" charset="0"/>
              <a:cs typeface="Mongolian Baiti" panose="03000500000000000000" pitchFamily="66" charset="0"/>
            </a:endParaRPr>
          </a:p>
          <a:p>
            <a:endPara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golian Baiti" panose="03000500000000000000" pitchFamily="66" charset="0"/>
              <a:cs typeface="Mongolian Baiti" panose="03000500000000000000" pitchFamily="66" charset="0"/>
            </a:endParaRPr>
          </a:p>
          <a:p>
            <a:endPara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golian Baiti" panose="03000500000000000000" pitchFamily="66" charset="0"/>
              <a:cs typeface="Mongolian Baiti" panose="03000500000000000000" pitchFamily="66" charset="0"/>
            </a:endParaRPr>
          </a:p>
          <a:p>
            <a:endPara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cxnSp>
        <p:nvCxnSpPr>
          <p:cNvPr id="48" name="Google Shape;859;p47">
            <a:extLst>
              <a:ext uri="{FF2B5EF4-FFF2-40B4-BE49-F238E27FC236}">
                <a16:creationId xmlns:a16="http://schemas.microsoft.com/office/drawing/2014/main" id="{DA1C88F1-08DB-9CBC-7917-D30419400256}"/>
              </a:ext>
            </a:extLst>
          </p:cNvPr>
          <p:cNvCxnSpPr>
            <a:cxnSpLocks/>
          </p:cNvCxnSpPr>
          <p:nvPr/>
        </p:nvCxnSpPr>
        <p:spPr>
          <a:xfrm>
            <a:off x="6096000" y="2923702"/>
            <a:ext cx="0" cy="3451464"/>
          </a:xfrm>
          <a:prstGeom prst="straightConnector1">
            <a:avLst/>
          </a:prstGeom>
          <a:noFill/>
          <a:ln w="38100" cap="flat" cmpd="dbl">
            <a:solidFill>
              <a:srgbClr val="DFCBBF"/>
            </a:solidFill>
            <a:prstDash val="solid"/>
            <a:round/>
            <a:headEnd type="none" w="med" len="med"/>
            <a:tailEnd type="none" w="med" len="med"/>
          </a:ln>
          <a:effectLst>
            <a:glow rad="139700">
              <a:srgbClr val="DFCBBF">
                <a:alpha val="40000"/>
              </a:srgbClr>
            </a:glow>
          </a:effectLst>
        </p:spPr>
      </p:cxnSp>
      <p:sp>
        <p:nvSpPr>
          <p:cNvPr id="38" name="Retângulo 37">
            <a:extLst>
              <a:ext uri="{FF2B5EF4-FFF2-40B4-BE49-F238E27FC236}">
                <a16:creationId xmlns:a16="http://schemas.microsoft.com/office/drawing/2014/main" id="{32A68556-C59B-3B22-6C19-E16001508ACC}"/>
              </a:ext>
            </a:extLst>
          </p:cNvPr>
          <p:cNvSpPr/>
          <p:nvPr/>
        </p:nvSpPr>
        <p:spPr>
          <a:xfrm>
            <a:off x="874320" y="597464"/>
            <a:ext cx="3939819" cy="10793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C88BA8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  <a:cs typeface="Mongolian Baiti" panose="03000500000000000000" pitchFamily="66" charset="0"/>
              </a:rPr>
              <a:t>CONTEXTO</a:t>
            </a:r>
          </a:p>
          <a:p>
            <a:pPr algn="ctr"/>
            <a:r>
              <a:rPr lang="pt-BR" sz="3200" b="1" dirty="0">
                <a:solidFill>
                  <a:schemeClr val="tx1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  <a:cs typeface="Mongolian Baiti" panose="03000500000000000000" pitchFamily="66" charset="0"/>
              </a:rPr>
              <a:t>&amp;</a:t>
            </a:r>
          </a:p>
          <a:p>
            <a:pPr algn="ctr"/>
            <a:r>
              <a:rPr lang="pt-BR" sz="3200" b="1" dirty="0">
                <a:solidFill>
                  <a:srgbClr val="FFC000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  <a:cs typeface="Mongolian Baiti" panose="03000500000000000000" pitchFamily="66" charset="0"/>
              </a:rPr>
              <a:t>JUSTIFICATIVA</a:t>
            </a:r>
            <a:r>
              <a:rPr lang="pt-BR" sz="3200" b="1" dirty="0">
                <a:solidFill>
                  <a:schemeClr val="tx1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  <a:cs typeface="Mongolian Baiti" panose="03000500000000000000" pitchFamily="66" charset="0"/>
              </a:rPr>
              <a:t> </a:t>
            </a:r>
            <a:r>
              <a:rPr lang="pt-BR" sz="3200" dirty="0">
                <a:latin typeface="Baskerville Old Face" panose="02020602080505020303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3929225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dir="d" isContent="1"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7" fill="hold" display="0">
                  <p:stCondLst>
                    <p:cond delay="indefinite"/>
                  </p:stCondLst>
                </p:cTn>
                <p:tgtEl>
                  <p:spTgt spid="37"/>
                </p:tgtEl>
              </p:cMediaNode>
            </p:video>
          </p:childTnLst>
        </p:cTn>
      </p:par>
    </p:tnLst>
    <p:bldLst>
      <p:bldP spid="30" grpId="0" animBg="1"/>
      <p:bldP spid="31" grpId="0" animBg="1"/>
      <p:bldP spid="39" grpId="0" animBg="1"/>
      <p:bldP spid="42" grpId="0"/>
      <p:bldP spid="45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tângulo 15">
            <a:extLst>
              <a:ext uri="{FF2B5EF4-FFF2-40B4-BE49-F238E27FC236}">
                <a16:creationId xmlns:a16="http://schemas.microsoft.com/office/drawing/2014/main" id="{CF60C227-6B95-75A1-08A8-FD42CF65FB01}"/>
              </a:ext>
            </a:extLst>
          </p:cNvPr>
          <p:cNvSpPr/>
          <p:nvPr/>
        </p:nvSpPr>
        <p:spPr>
          <a:xfrm>
            <a:off x="13771" y="1684166"/>
            <a:ext cx="10932896" cy="4064954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400" dirty="0">
              <a:latin typeface="Mongolian Baiti" panose="03000500000000000000" pitchFamily="66" charset="0"/>
              <a:cs typeface="Mongolian Baiti" panose="03000500000000000000" pitchFamily="66" charset="0"/>
            </a:endParaRPr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FC4CF764-390B-6CB7-78A9-1B7371DEFFCF}"/>
              </a:ext>
            </a:extLst>
          </p:cNvPr>
          <p:cNvSpPr/>
          <p:nvPr/>
        </p:nvSpPr>
        <p:spPr>
          <a:xfrm>
            <a:off x="309638" y="1848950"/>
            <a:ext cx="5560891" cy="40011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FF9249"/>
                </a:solidFill>
                <a:latin typeface="JOSEFIN SLAB"/>
                <a:cs typeface="Mongolian Baiti" panose="03000500000000000000" pitchFamily="66" charset="0"/>
              </a:rPr>
              <a:t>Organizar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>
              <a:solidFill>
                <a:srgbClr val="FF9249"/>
              </a:solidFill>
              <a:latin typeface="JOSEFIN SLAB"/>
              <a:cs typeface="Mongolian Baiti" panose="03000500000000000000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FF9249"/>
                </a:solidFill>
                <a:latin typeface="JOSEFIN SLAB"/>
                <a:cs typeface="Mongolian Baiti" panose="03000500000000000000" pitchFamily="66" charset="0"/>
              </a:rPr>
              <a:t>Otimizar tempo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>
              <a:solidFill>
                <a:srgbClr val="FF9249"/>
              </a:solidFill>
              <a:latin typeface="JOSEFIN SLAB"/>
              <a:cs typeface="Mongolian Baiti" panose="03000500000000000000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FF9249"/>
                </a:solidFill>
                <a:latin typeface="JOSEFIN SLAB"/>
                <a:cs typeface="Mongolian Baiti" panose="03000500000000000000" pitchFamily="66" charset="0"/>
              </a:rPr>
              <a:t>Otimizar espaço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sz="2800" dirty="0">
              <a:solidFill>
                <a:srgbClr val="FF9249"/>
              </a:solidFill>
              <a:latin typeface="JOSEFIN SLAB"/>
              <a:cs typeface="Mongolian Baiti" panose="03000500000000000000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FF9249"/>
                </a:solidFill>
                <a:latin typeface="JOSEFIN SLAB"/>
                <a:cs typeface="Mongolian Baiti" panose="03000500000000000000" pitchFamily="66" charset="0"/>
              </a:rPr>
              <a:t>Melhorar a agilidade</a:t>
            </a:r>
          </a:p>
          <a:p>
            <a:pPr algn="ctr"/>
            <a:endParaRPr lang="pt-BR" dirty="0">
              <a:latin typeface="JOSEFIN SLAB"/>
            </a:endParaRP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C5ED0D4E-590A-00EB-BFD5-2D567892983A}"/>
              </a:ext>
            </a:extLst>
          </p:cNvPr>
          <p:cNvSpPr/>
          <p:nvPr/>
        </p:nvSpPr>
        <p:spPr>
          <a:xfrm>
            <a:off x="6611254" y="2303058"/>
            <a:ext cx="4573237" cy="293938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rgbClr val="D46F9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OSEFIN SLAB"/>
                <a:cs typeface="Mongolian Baiti" panose="03000500000000000000" pitchFamily="66" charset="0"/>
              </a:rPr>
              <a:t>Para empresas de todos os portes e segmentos que precisam adaptar seu acervo para obter melhor armazenamento,  segurança dos dados e maior facilidade de busca</a:t>
            </a:r>
            <a:endParaRPr lang="pt-BR" sz="2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OSEFIN SLAB"/>
              <a:cs typeface="Mongolian Baiti" panose="03000500000000000000" pitchFamily="66" charset="0"/>
            </a:endParaRPr>
          </a:p>
        </p:txBody>
      </p:sp>
      <p:cxnSp>
        <p:nvCxnSpPr>
          <p:cNvPr id="20" name="Google Shape;859;p47">
            <a:extLst>
              <a:ext uri="{FF2B5EF4-FFF2-40B4-BE49-F238E27FC236}">
                <a16:creationId xmlns:a16="http://schemas.microsoft.com/office/drawing/2014/main" id="{93A9487B-123A-0B96-56F1-996B83DF2DE9}"/>
              </a:ext>
            </a:extLst>
          </p:cNvPr>
          <p:cNvCxnSpPr>
            <a:cxnSpLocks/>
          </p:cNvCxnSpPr>
          <p:nvPr/>
        </p:nvCxnSpPr>
        <p:spPr>
          <a:xfrm>
            <a:off x="6087469" y="2089812"/>
            <a:ext cx="17063" cy="4027422"/>
          </a:xfrm>
          <a:prstGeom prst="straightConnector1">
            <a:avLst/>
          </a:prstGeom>
          <a:noFill/>
          <a:ln w="38100" cap="flat" cmpd="dbl">
            <a:solidFill>
              <a:srgbClr val="8D3714"/>
            </a:solidFill>
            <a:prstDash val="solid"/>
            <a:round/>
            <a:headEnd type="none" w="med" len="med"/>
            <a:tailEnd type="none" w="med" len="med"/>
          </a:ln>
          <a:effectLst>
            <a:glow rad="228600">
              <a:srgbClr val="8D3714">
                <a:alpha val="40000"/>
              </a:srgbClr>
            </a:glow>
          </a:effectLst>
        </p:spPr>
      </p:cxnSp>
      <p:sp>
        <p:nvSpPr>
          <p:cNvPr id="10" name="Retângulo 9">
            <a:extLst>
              <a:ext uri="{FF2B5EF4-FFF2-40B4-BE49-F238E27FC236}">
                <a16:creationId xmlns:a16="http://schemas.microsoft.com/office/drawing/2014/main" id="{9C89E0E1-575A-4C30-2B20-B448B885BC66}"/>
              </a:ext>
            </a:extLst>
          </p:cNvPr>
          <p:cNvSpPr/>
          <p:nvPr/>
        </p:nvSpPr>
        <p:spPr>
          <a:xfrm>
            <a:off x="0" y="6469038"/>
            <a:ext cx="12064621" cy="388961"/>
          </a:xfrm>
          <a:prstGeom prst="rect">
            <a:avLst/>
          </a:prstGeom>
          <a:solidFill>
            <a:srgbClr val="DFCBBF"/>
          </a:solidFill>
          <a:ln w="38100"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9C476444-1282-729C-5AA1-02ADA2F5A57F}"/>
              </a:ext>
            </a:extLst>
          </p:cNvPr>
          <p:cNvSpPr/>
          <p:nvPr/>
        </p:nvSpPr>
        <p:spPr>
          <a:xfrm>
            <a:off x="8218526" y="5064369"/>
            <a:ext cx="3973473" cy="1793631"/>
          </a:xfrm>
          <a:custGeom>
            <a:avLst/>
            <a:gdLst>
              <a:gd name="connsiteX0" fmla="*/ 0 w 2583976"/>
              <a:gd name="connsiteY0" fmla="*/ 0 h 1876566"/>
              <a:gd name="connsiteX1" fmla="*/ 2583976 w 2583976"/>
              <a:gd name="connsiteY1" fmla="*/ 0 h 1876566"/>
              <a:gd name="connsiteX2" fmla="*/ 2583976 w 2583976"/>
              <a:gd name="connsiteY2" fmla="*/ 1876566 h 1876566"/>
              <a:gd name="connsiteX3" fmla="*/ 0 w 2583976"/>
              <a:gd name="connsiteY3" fmla="*/ 1876566 h 1876566"/>
              <a:gd name="connsiteX4" fmla="*/ 0 w 2583976"/>
              <a:gd name="connsiteY4" fmla="*/ 0 h 1876566"/>
              <a:gd name="connsiteX0" fmla="*/ 1951630 w 2583976"/>
              <a:gd name="connsiteY0" fmla="*/ 0 h 2941092"/>
              <a:gd name="connsiteX1" fmla="*/ 2583976 w 2583976"/>
              <a:gd name="connsiteY1" fmla="*/ 1064526 h 2941092"/>
              <a:gd name="connsiteX2" fmla="*/ 2583976 w 2583976"/>
              <a:gd name="connsiteY2" fmla="*/ 2941092 h 2941092"/>
              <a:gd name="connsiteX3" fmla="*/ 0 w 2583976"/>
              <a:gd name="connsiteY3" fmla="*/ 2941092 h 2941092"/>
              <a:gd name="connsiteX4" fmla="*/ 1951630 w 2583976"/>
              <a:gd name="connsiteY4" fmla="*/ 0 h 2941092"/>
              <a:gd name="connsiteX0" fmla="*/ 2743201 w 3375547"/>
              <a:gd name="connsiteY0" fmla="*/ 0 h 2941092"/>
              <a:gd name="connsiteX1" fmla="*/ 3375547 w 3375547"/>
              <a:gd name="connsiteY1" fmla="*/ 1064526 h 2941092"/>
              <a:gd name="connsiteX2" fmla="*/ 3375547 w 3375547"/>
              <a:gd name="connsiteY2" fmla="*/ 2941092 h 2941092"/>
              <a:gd name="connsiteX3" fmla="*/ 0 w 3375547"/>
              <a:gd name="connsiteY3" fmla="*/ 2941092 h 2941092"/>
              <a:gd name="connsiteX4" fmla="*/ 2743201 w 3375547"/>
              <a:gd name="connsiteY4" fmla="*/ 0 h 2941092"/>
              <a:gd name="connsiteX0" fmla="*/ 2743201 w 3389194"/>
              <a:gd name="connsiteY0" fmla="*/ 0 h 2941092"/>
              <a:gd name="connsiteX1" fmla="*/ 3389194 w 3389194"/>
              <a:gd name="connsiteY1" fmla="*/ 682388 h 2941092"/>
              <a:gd name="connsiteX2" fmla="*/ 3375547 w 3389194"/>
              <a:gd name="connsiteY2" fmla="*/ 2941092 h 2941092"/>
              <a:gd name="connsiteX3" fmla="*/ 0 w 3389194"/>
              <a:gd name="connsiteY3" fmla="*/ 2941092 h 2941092"/>
              <a:gd name="connsiteX4" fmla="*/ 2743201 w 3389194"/>
              <a:gd name="connsiteY4" fmla="*/ 0 h 2941092"/>
              <a:gd name="connsiteX0" fmla="*/ 2620371 w 3389194"/>
              <a:gd name="connsiteY0" fmla="*/ 0 h 3009330"/>
              <a:gd name="connsiteX1" fmla="*/ 3389194 w 3389194"/>
              <a:gd name="connsiteY1" fmla="*/ 750626 h 3009330"/>
              <a:gd name="connsiteX2" fmla="*/ 3375547 w 3389194"/>
              <a:gd name="connsiteY2" fmla="*/ 3009330 h 3009330"/>
              <a:gd name="connsiteX3" fmla="*/ 0 w 3389194"/>
              <a:gd name="connsiteY3" fmla="*/ 3009330 h 3009330"/>
              <a:gd name="connsiteX4" fmla="*/ 2620371 w 3389194"/>
              <a:gd name="connsiteY4" fmla="*/ 0 h 3009330"/>
              <a:gd name="connsiteX0" fmla="*/ 2921836 w 3690659"/>
              <a:gd name="connsiteY0" fmla="*/ 0 h 3009330"/>
              <a:gd name="connsiteX1" fmla="*/ 3690659 w 3690659"/>
              <a:gd name="connsiteY1" fmla="*/ 750626 h 3009330"/>
              <a:gd name="connsiteX2" fmla="*/ 3677012 w 3690659"/>
              <a:gd name="connsiteY2" fmla="*/ 3009330 h 3009330"/>
              <a:gd name="connsiteX3" fmla="*/ 0 w 3690659"/>
              <a:gd name="connsiteY3" fmla="*/ 2968387 h 3009330"/>
              <a:gd name="connsiteX4" fmla="*/ 2921836 w 3690659"/>
              <a:gd name="connsiteY4" fmla="*/ 0 h 3009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0659" h="3009330">
                <a:moveTo>
                  <a:pt x="2921836" y="0"/>
                </a:moveTo>
                <a:lnTo>
                  <a:pt x="3690659" y="750626"/>
                </a:lnTo>
                <a:lnTo>
                  <a:pt x="3677012" y="3009330"/>
                </a:lnTo>
                <a:lnTo>
                  <a:pt x="0" y="2968387"/>
                </a:lnTo>
                <a:lnTo>
                  <a:pt x="2921836" y="0"/>
                </a:lnTo>
                <a:close/>
              </a:path>
            </a:pathLst>
          </a:custGeom>
          <a:solidFill>
            <a:srgbClr val="7C154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riângulo isósceles 10">
            <a:extLst>
              <a:ext uri="{FF2B5EF4-FFF2-40B4-BE49-F238E27FC236}">
                <a16:creationId xmlns:a16="http://schemas.microsoft.com/office/drawing/2014/main" id="{C9A187CA-C548-C8CF-76A1-16981B0EBB66}"/>
              </a:ext>
            </a:extLst>
          </p:cNvPr>
          <p:cNvSpPr/>
          <p:nvPr/>
        </p:nvSpPr>
        <p:spPr>
          <a:xfrm>
            <a:off x="7151426" y="5391873"/>
            <a:ext cx="3684897" cy="1466127"/>
          </a:xfrm>
          <a:prstGeom prst="triangle">
            <a:avLst>
              <a:gd name="adj" fmla="val 50000"/>
            </a:avLst>
          </a:prstGeom>
          <a:solidFill>
            <a:srgbClr val="6F4848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Triângulo Retângulo 18">
            <a:extLst>
              <a:ext uri="{FF2B5EF4-FFF2-40B4-BE49-F238E27FC236}">
                <a16:creationId xmlns:a16="http://schemas.microsoft.com/office/drawing/2014/main" id="{C7155C5A-1A4F-F253-EF8E-77743FDB407A}"/>
              </a:ext>
            </a:extLst>
          </p:cNvPr>
          <p:cNvSpPr/>
          <p:nvPr/>
        </p:nvSpPr>
        <p:spPr>
          <a:xfrm rot="10800000">
            <a:off x="7151426" y="0"/>
            <a:ext cx="5040573" cy="2838733"/>
          </a:xfrm>
          <a:prstGeom prst="rtTriangle">
            <a:avLst/>
          </a:prstGeom>
          <a:solidFill>
            <a:srgbClr val="DFCBBF"/>
          </a:solidFill>
          <a:ln w="38100"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325E3FC1-15B8-5FBA-7960-44ECC70146D3}"/>
              </a:ext>
            </a:extLst>
          </p:cNvPr>
          <p:cNvCxnSpPr>
            <a:cxnSpLocks/>
          </p:cNvCxnSpPr>
          <p:nvPr/>
        </p:nvCxnSpPr>
        <p:spPr>
          <a:xfrm flipH="1">
            <a:off x="0" y="-32416"/>
            <a:ext cx="13771" cy="6501452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Quadro 6">
            <a:extLst>
              <a:ext uri="{FF2B5EF4-FFF2-40B4-BE49-F238E27FC236}">
                <a16:creationId xmlns:a16="http://schemas.microsoft.com/office/drawing/2014/main" id="{0DAD5124-DBFA-D0E5-A83E-47F3A877EDC1}"/>
              </a:ext>
            </a:extLst>
          </p:cNvPr>
          <p:cNvSpPr/>
          <p:nvPr/>
        </p:nvSpPr>
        <p:spPr>
          <a:xfrm>
            <a:off x="279841" y="197895"/>
            <a:ext cx="6605516" cy="1385245"/>
          </a:xfrm>
          <a:prstGeom prst="frame">
            <a:avLst/>
          </a:prstGeom>
          <a:solidFill>
            <a:srgbClr val="DFCB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200" b="1" dirty="0">
                <a:solidFill>
                  <a:srgbClr val="FF92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  <a:cs typeface="Mongolian Baiti" panose="03000500000000000000" pitchFamily="66" charset="0"/>
              </a:rPr>
              <a:t>OBJETIVOS </a:t>
            </a:r>
            <a:r>
              <a:rPr lang="pt-BR" sz="3200" b="1" dirty="0">
                <a:solidFill>
                  <a:schemeClr val="bg1"/>
                </a:solidFill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  <a:cs typeface="Mongolian Baiti" panose="03000500000000000000" pitchFamily="66" charset="0"/>
              </a:rPr>
              <a:t>&amp;</a:t>
            </a:r>
            <a:r>
              <a:rPr lang="pt-BR" sz="3200" b="1" dirty="0">
                <a:solidFill>
                  <a:srgbClr val="FF92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  <a:cs typeface="Mongolian Baiti" panose="03000500000000000000" pitchFamily="66" charset="0"/>
              </a:rPr>
              <a:t> </a:t>
            </a:r>
            <a:r>
              <a:rPr lang="pt-BR" sz="3200" b="1" dirty="0">
                <a:solidFill>
                  <a:srgbClr val="D46F9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  <a:cs typeface="Mongolian Baiti" panose="03000500000000000000" pitchFamily="66" charset="0"/>
              </a:rPr>
              <a:t>PÚBLICO ALVO 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4D31DC64-390D-F5F9-E0D2-1305ABBB6B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010B15"/>
              </a:clrFrom>
              <a:clrTo>
                <a:srgbClr val="010B15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92" b="73722" l="10000" r="90000">
                        <a14:foregroundMark x1="43770" y1="22841" x2="43770" y2="22841"/>
                        <a14:foregroundMark x1="42652" y1="28599" x2="42652" y2="28599"/>
                        <a14:foregroundMark x1="44409" y1="31094" x2="44409" y2="31094"/>
                        <a14:foregroundMark x1="52716" y1="31670" x2="52716" y2="31670"/>
                        <a14:foregroundMark x1="52077" y1="31286" x2="51278" y2="31286"/>
                        <a14:foregroundMark x1="49361" y1="29175" x2="49361" y2="29175"/>
                        <a14:foregroundMark x1="49681" y1="20537" x2="49681" y2="20537"/>
                        <a14:foregroundMark x1="58946" y1="28791" x2="59425" y2="29942"/>
                        <a14:foregroundMark x1="61022" y1="31670" x2="61022" y2="31670"/>
                        <a14:foregroundMark x1="76358" y1="28215" x2="76358" y2="28215"/>
                        <a14:foregroundMark x1="76358" y1="28215" x2="76358" y2="28215"/>
                        <a14:foregroundMark x1="70288" y1="15355" x2="70288" y2="15355"/>
                        <a14:foregroundMark x1="40096" y1="33205" x2="40096" y2="33205"/>
                        <a14:foregroundMark x1="40575" y1="35509" x2="40575" y2="35509"/>
                        <a14:foregroundMark x1="40575" y1="35509" x2="40575" y2="35509"/>
                        <a14:foregroundMark x1="42652" y1="35701" x2="42652" y2="35701"/>
                        <a14:foregroundMark x1="46965" y1="35125" x2="46965" y2="35125"/>
                        <a14:foregroundMark x1="61182" y1="46257" x2="61182" y2="46257"/>
                        <a14:foregroundMark x1="56869" y1="54894" x2="56869" y2="54894"/>
                        <a14:foregroundMark x1="57827" y1="54894" x2="57029" y2="54702"/>
                        <a14:foregroundMark x1="55381" y1="54319" x2="53035" y2="53551"/>
                        <a14:foregroundMark x1="55967" y1="54511" x2="55381" y2="54319"/>
                        <a14:foregroundMark x1="56550" y1="54702" x2="55967" y2="54511"/>
                        <a14:foregroundMark x1="55272" y1="54319" x2="55272" y2="54319"/>
                        <a14:foregroundMark x1="57668" y1="54319" x2="57668" y2="54319"/>
                        <a14:foregroundMark x1="58466" y1="54319" x2="58466" y2="54319"/>
                        <a14:foregroundMark x1="55751" y1="54319" x2="55751" y2="54319"/>
                        <a14:foregroundMark x1="55751" y1="54319" x2="55751" y2="54319"/>
                        <a14:backgroundMark x1="23003" y1="62956" x2="23003" y2="62956"/>
                        <a14:backgroundMark x1="33227" y1="61612" x2="33227" y2="61612"/>
                        <a14:backgroundMark x1="16134" y1="56430" x2="16134" y2="56430"/>
                        <a14:backgroundMark x1="25559" y1="58349" x2="25559" y2="58349"/>
                        <a14:backgroundMark x1="25080" y1="57774" x2="25080" y2="57774"/>
                        <a14:backgroundMark x1="25080" y1="57390" x2="25080" y2="57390"/>
                        <a14:backgroundMark x1="22684" y1="54894" x2="22684" y2="62764"/>
                        <a14:backgroundMark x1="22524" y1="57390" x2="22524" y2="57390"/>
                        <a14:backgroundMark x1="35304" y1="61036" x2="35304" y2="61036"/>
                        <a14:backgroundMark x1="29393" y1="59885" x2="29393" y2="59885"/>
                        <a14:backgroundMark x1="29393" y1="59885" x2="29393" y2="59885"/>
                        <a14:backgroundMark x1="59425" y1="67562" x2="59425" y2="67562"/>
                        <a14:backgroundMark x1="58147" y1="66603" x2="58147" y2="66603"/>
                        <a14:backgroundMark x1="58147" y1="66603" x2="58147" y2="66603"/>
                        <a14:backgroundMark x1="59105" y1="64107" x2="59105" y2="64107"/>
                        <a14:backgroundMark x1="60543" y1="62380" x2="61661" y2="61228"/>
                        <a14:backgroundMark x1="71885" y1="54511" x2="72684" y2="54511"/>
                        <a14:backgroundMark x1="60543" y1="65451" x2="60543" y2="65451"/>
                        <a14:backgroundMark x1="60543" y1="65451" x2="55751" y2="66219"/>
                        <a14:backgroundMark x1="36422" y1="66219" x2="36422" y2="66219"/>
                        <a14:backgroundMark x1="41693" y1="62380" x2="41693" y2="62380"/>
                        <a14:backgroundMark x1="41534" y1="57965" x2="41534" y2="57965"/>
                        <a14:backgroundMark x1="39297" y1="56622" x2="39297" y2="56622"/>
                        <a14:backgroundMark x1="34824" y1="54511" x2="34824" y2="54511"/>
                        <a14:backgroundMark x1="38978" y1="38772" x2="38019" y2="38964"/>
                        <a14:backgroundMark x1="33706" y1="38964" x2="33706" y2="38964"/>
                        <a14:backgroundMark x1="38818" y1="48560" x2="38818" y2="48560"/>
                        <a14:backgroundMark x1="44089" y1="50288" x2="44089" y2="50288"/>
                        <a14:backgroundMark x1="54792" y1="58733" x2="54792" y2="58733"/>
                        <a14:backgroundMark x1="70288" y1="25912" x2="70288" y2="25912"/>
                        <a14:backgroundMark x1="68371" y1="27255" x2="68371" y2="27255"/>
                        <a14:backgroundMark x1="67891" y1="27255" x2="67891" y2="27255"/>
                        <a14:backgroundMark x1="67891" y1="27255" x2="67891" y2="27255"/>
                        <a14:backgroundMark x1="67093" y1="27447" x2="67093" y2="27447"/>
                        <a14:backgroundMark x1="67093" y1="28023" x2="67093" y2="28023"/>
                        <a14:backgroundMark x1="64856" y1="28791" x2="64856" y2="28791"/>
                        <a14:backgroundMark x1="64856" y1="28791" x2="64856" y2="28791"/>
                        <a14:backgroundMark x1="65495" y1="29175" x2="65495" y2="29175"/>
                        <a14:backgroundMark x1="64217" y1="27831" x2="64217" y2="27831"/>
                        <a14:backgroundMark x1="64217" y1="27831" x2="64217" y2="27831"/>
                        <a14:backgroundMark x1="66613" y1="34165" x2="66613" y2="34165"/>
                        <a14:backgroundMark x1="66613" y1="34165" x2="66613" y2="34165"/>
                        <a14:backgroundMark x1="67891" y1="33589" x2="67891" y2="33589"/>
                        <a14:backgroundMark x1="67891" y1="33589" x2="67891" y2="33589"/>
                        <a14:backgroundMark x1="66933" y1="33781" x2="66933" y2="33781"/>
                        <a14:backgroundMark x1="68530" y1="33781" x2="68530" y2="33781"/>
                        <a14:backgroundMark x1="68530" y1="33781" x2="68530" y2="33781"/>
                        <a14:backgroundMark x1="66454" y1="34165" x2="66454" y2="34165"/>
                        <a14:backgroundMark x1="66454" y1="34165" x2="67093" y2="34165"/>
                        <a14:backgroundMark x1="69010" y1="34165" x2="69010" y2="34165"/>
                        <a14:backgroundMark x1="66613" y1="34165" x2="66613" y2="34165"/>
                        <a14:backgroundMark x1="65815" y1="34165" x2="65815" y2="34165"/>
                        <a14:backgroundMark x1="69489" y1="32438" x2="69489" y2="32438"/>
                        <a14:backgroundMark x1="68690" y1="32246" x2="68690" y2="32246"/>
                        <a14:backgroundMark x1="68690" y1="32438" x2="68690" y2="32438"/>
                        <a14:backgroundMark x1="69489" y1="33205" x2="69489" y2="33205"/>
                        <a14:backgroundMark x1="68530" y1="33205" x2="68530" y2="33205"/>
                        <a14:backgroundMark x1="68530" y1="33205" x2="71565" y2="36276"/>
                        <a14:backgroundMark x1="68530" y1="32630" x2="68530" y2="32630"/>
                        <a14:backgroundMark x1="68530" y1="32630" x2="68530" y2="32630"/>
                        <a14:backgroundMark x1="46486" y1="16699" x2="46486" y2="16699"/>
                        <a14:backgroundMark x1="46486" y1="16699" x2="46486" y2="16699"/>
                        <a14:backgroundMark x1="47764" y1="16507" x2="47764" y2="16507"/>
                        <a14:backgroundMark x1="47764" y1="16507" x2="47764" y2="16507"/>
                        <a14:backgroundMark x1="47923" y1="16507" x2="47923" y2="16507"/>
                        <a14:backgroundMark x1="47923" y1="16507" x2="47923" y2="16507"/>
                        <a14:backgroundMark x1="48083" y1="16699" x2="48083" y2="16699"/>
                        <a14:backgroundMark x1="46166" y1="16315" x2="46166" y2="16315"/>
                        <a14:backgroundMark x1="46486" y1="16315" x2="45208" y2="16315"/>
                        <a14:backgroundMark x1="57348" y1="55662" x2="57348" y2="55662"/>
                        <a14:backgroundMark x1="57348" y1="55662" x2="57348" y2="55662"/>
                        <a14:backgroundMark x1="59904" y1="55662" x2="59904" y2="55662"/>
                        <a14:backgroundMark x1="47923" y1="16315" x2="49201" y2="16315"/>
                        <a14:backgroundMark x1="47284" y1="16699" x2="47284" y2="16699"/>
                        <a14:backgroundMark x1="47284" y1="16699" x2="47284" y2="16699"/>
                        <a14:backgroundMark x1="47284" y1="16699" x2="47284" y2="16699"/>
                        <a14:backgroundMark x1="47284" y1="16699" x2="47284" y2="16699"/>
                        <a14:backgroundMark x1="47284" y1="16699" x2="47284" y2="16699"/>
                        <a14:backgroundMark x1="47284" y1="16699" x2="47284" y2="16699"/>
                        <a14:backgroundMark x1="47284" y1="16699" x2="47284" y2="16699"/>
                        <a14:backgroundMark x1="47444" y1="16699" x2="47604" y2="16699"/>
                        <a14:backgroundMark x1="47764" y1="16507" x2="47764" y2="16507"/>
                        <a14:backgroundMark x1="47125" y1="16123" x2="47125" y2="16123"/>
                        <a14:backgroundMark x1="47125" y1="16123" x2="47125" y2="16123"/>
                        <a14:backgroundMark x1="47284" y1="16123" x2="47284" y2="16315"/>
                        <a14:backgroundMark x1="47284" y1="16315" x2="47284" y2="16315"/>
                        <a14:backgroundMark x1="47284" y1="16315" x2="47604" y2="16315"/>
                        <a14:backgroundMark x1="47604" y1="16315" x2="47604" y2="16315"/>
                        <a14:backgroundMark x1="46965" y1="16315" x2="46965" y2="16315"/>
                        <a14:backgroundMark x1="47284" y1="16315" x2="47284" y2="16315"/>
                        <a14:backgroundMark x1="47284" y1="16315" x2="47444" y2="16315"/>
                        <a14:backgroundMark x1="47444" y1="16315" x2="47444" y2="16315"/>
                        <a14:backgroundMark x1="47444" y1="16315" x2="47444" y2="16315"/>
                        <a14:backgroundMark x1="47444" y1="16315" x2="47444" y2="16315"/>
                        <a14:backgroundMark x1="47444" y1="16123" x2="47444" y2="16123"/>
                        <a14:backgroundMark x1="47444" y1="16123" x2="47444" y2="16123"/>
                        <a14:backgroundMark x1="47444" y1="16123" x2="47444" y2="16123"/>
                        <a14:backgroundMark x1="47604" y1="16123" x2="47764" y2="16507"/>
                        <a14:backgroundMark x1="47125" y1="16315" x2="47125" y2="16315"/>
                        <a14:backgroundMark x1="46006" y1="17658" x2="46006" y2="17658"/>
                        <a14:backgroundMark x1="46006" y1="17658" x2="46006" y2="17658"/>
                        <a14:backgroundMark x1="45687" y1="17850" x2="45687" y2="17850"/>
                        <a14:backgroundMark x1="45687" y1="17850" x2="45687" y2="17850"/>
                        <a14:backgroundMark x1="45687" y1="17850" x2="45687" y2="17850"/>
                        <a14:backgroundMark x1="45687" y1="17850" x2="45687" y2="17850"/>
                        <a14:backgroundMark x1="46006" y1="17850" x2="46006" y2="17850"/>
                        <a14:backgroundMark x1="46006" y1="17850" x2="46006" y2="17850"/>
                        <a14:backgroundMark x1="46006" y1="17850" x2="46006" y2="17850"/>
                        <a14:backgroundMark x1="68530" y1="32246" x2="68530" y2="32246"/>
                        <a14:backgroundMark x1="68530" y1="32246" x2="68530" y2="32246"/>
                        <a14:backgroundMark x1="68371" y1="32246" x2="68371" y2="32246"/>
                        <a14:backgroundMark x1="68371" y1="32246" x2="68371" y2="32821"/>
                        <a14:backgroundMark x1="58626" y1="54511" x2="58626" y2="54511"/>
                        <a14:backgroundMark x1="58626" y1="54511" x2="58626" y2="54511"/>
                        <a14:backgroundMark x1="58307" y1="54702" x2="58307" y2="54702"/>
                        <a14:backgroundMark x1="58147" y1="54894" x2="58147" y2="54894"/>
                        <a14:backgroundMark x1="57987" y1="54894" x2="57987" y2="54894"/>
                        <a14:backgroundMark x1="57987" y1="54894" x2="57987" y2="54894"/>
                        <a14:backgroundMark x1="57987" y1="54894" x2="57987" y2="54894"/>
                        <a14:backgroundMark x1="57987" y1="54894" x2="57987" y2="54894"/>
                        <a14:backgroundMark x1="56869" y1="55278" x2="56869" y2="55278"/>
                        <a14:backgroundMark x1="57827" y1="55086" x2="57827" y2="55086"/>
                        <a14:backgroundMark x1="57029" y1="54894" x2="57029" y2="54894"/>
                        <a14:backgroundMark x1="57508" y1="54702" x2="57508" y2="54702"/>
                        <a14:backgroundMark x1="57508" y1="55086" x2="57508" y2="55086"/>
                        <a14:backgroundMark x1="58147" y1="54319" x2="58147" y2="54319"/>
                        <a14:backgroundMark x1="58626" y1="54319" x2="58626" y2="54319"/>
                        <a14:backgroundMark x1="57987" y1="54511" x2="57987" y2="54511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496" t="10490" r="11865" b="38878"/>
          <a:stretch/>
        </p:blipFill>
        <p:spPr>
          <a:xfrm>
            <a:off x="9023504" y="5814"/>
            <a:ext cx="3434564" cy="2108578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80841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" name="Conector reto 50">
            <a:extLst>
              <a:ext uri="{FF2B5EF4-FFF2-40B4-BE49-F238E27FC236}">
                <a16:creationId xmlns:a16="http://schemas.microsoft.com/office/drawing/2014/main" id="{8559749C-FCE7-2A74-C50B-AD37B40E3AB5}"/>
              </a:ext>
            </a:extLst>
          </p:cNvPr>
          <p:cNvCxnSpPr>
            <a:cxnSpLocks/>
            <a:endCxn id="41" idx="2"/>
          </p:cNvCxnSpPr>
          <p:nvPr/>
        </p:nvCxnSpPr>
        <p:spPr>
          <a:xfrm>
            <a:off x="0" y="6858000"/>
            <a:ext cx="12177039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82E2A583-A345-0362-6FF6-07B6B97DEEFA}"/>
              </a:ext>
            </a:extLst>
          </p:cNvPr>
          <p:cNvCxnSpPr>
            <a:cxnSpLocks/>
          </p:cNvCxnSpPr>
          <p:nvPr/>
        </p:nvCxnSpPr>
        <p:spPr>
          <a:xfrm flipV="1">
            <a:off x="0" y="0"/>
            <a:ext cx="12192000" cy="39016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tângulo 25">
            <a:extLst>
              <a:ext uri="{FF2B5EF4-FFF2-40B4-BE49-F238E27FC236}">
                <a16:creationId xmlns:a16="http://schemas.microsoft.com/office/drawing/2014/main" id="{E98CFBFF-34FE-F9CC-F72D-65959D4C9E8B}"/>
              </a:ext>
            </a:extLst>
          </p:cNvPr>
          <p:cNvSpPr/>
          <p:nvPr/>
        </p:nvSpPr>
        <p:spPr>
          <a:xfrm>
            <a:off x="168904" y="253521"/>
            <a:ext cx="7873622" cy="6126109"/>
          </a:xfrm>
          <a:prstGeom prst="rect">
            <a:avLst/>
          </a:prstGeom>
          <a:solidFill>
            <a:schemeClr val="bg1"/>
          </a:solidFill>
          <a:ln w="57150" cmpd="dbl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dirty="0">
              <a:solidFill>
                <a:srgbClr val="7C1545"/>
              </a:solidFill>
            </a:endParaRPr>
          </a:p>
        </p:txBody>
      </p:sp>
      <p:grpSp>
        <p:nvGrpSpPr>
          <p:cNvPr id="27" name="Agrupar 26">
            <a:extLst>
              <a:ext uri="{FF2B5EF4-FFF2-40B4-BE49-F238E27FC236}">
                <a16:creationId xmlns:a16="http://schemas.microsoft.com/office/drawing/2014/main" id="{C79B759E-5284-66F6-0D6A-FB14FB9471A2}"/>
              </a:ext>
            </a:extLst>
          </p:cNvPr>
          <p:cNvGrpSpPr/>
          <p:nvPr/>
        </p:nvGrpSpPr>
        <p:grpSpPr>
          <a:xfrm>
            <a:off x="141201" y="5045685"/>
            <a:ext cx="1393440" cy="1353582"/>
            <a:chOff x="10315575" y="-35541"/>
            <a:chExt cx="1853864" cy="1587564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28" name="Retângulo 27">
              <a:extLst>
                <a:ext uri="{FF2B5EF4-FFF2-40B4-BE49-F238E27FC236}">
                  <a16:creationId xmlns:a16="http://schemas.microsoft.com/office/drawing/2014/main" id="{C1C55BE4-F18B-894D-E0E3-E08DFD69EBA2}"/>
                </a:ext>
              </a:extLst>
            </p:cNvPr>
            <p:cNvSpPr/>
            <p:nvPr/>
          </p:nvSpPr>
          <p:spPr>
            <a:xfrm rot="10800000">
              <a:off x="10315577" y="-35541"/>
              <a:ext cx="636855" cy="546927"/>
            </a:xfrm>
            <a:prstGeom prst="rect">
              <a:avLst/>
            </a:prstGeom>
            <a:solidFill>
              <a:srgbClr val="FF9249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29" name="Retângulo 28">
              <a:extLst>
                <a:ext uri="{FF2B5EF4-FFF2-40B4-BE49-F238E27FC236}">
                  <a16:creationId xmlns:a16="http://schemas.microsoft.com/office/drawing/2014/main" id="{0EA86D6C-83A2-6DD4-C13A-3B35715FB510}"/>
                </a:ext>
              </a:extLst>
            </p:cNvPr>
            <p:cNvSpPr/>
            <p:nvPr/>
          </p:nvSpPr>
          <p:spPr>
            <a:xfrm rot="10800000">
              <a:off x="10916399" y="516802"/>
              <a:ext cx="641684" cy="505830"/>
            </a:xfrm>
            <a:prstGeom prst="rect">
              <a:avLst/>
            </a:prstGeom>
            <a:solidFill>
              <a:srgbClr val="D46F9F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0" name="Retângulo 29">
              <a:extLst>
                <a:ext uri="{FF2B5EF4-FFF2-40B4-BE49-F238E27FC236}">
                  <a16:creationId xmlns:a16="http://schemas.microsoft.com/office/drawing/2014/main" id="{E60651A0-0B25-6195-E5C2-3DF075732EB9}"/>
                </a:ext>
              </a:extLst>
            </p:cNvPr>
            <p:cNvSpPr/>
            <p:nvPr/>
          </p:nvSpPr>
          <p:spPr>
            <a:xfrm rot="10800000">
              <a:off x="11527755" y="1022632"/>
              <a:ext cx="641684" cy="529389"/>
            </a:xfrm>
            <a:prstGeom prst="rect">
              <a:avLst/>
            </a:prstGeom>
            <a:solidFill>
              <a:srgbClr val="6F4848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2EEFC426-7894-8288-D609-C32A09BC5E99}"/>
                </a:ext>
              </a:extLst>
            </p:cNvPr>
            <p:cNvSpPr/>
            <p:nvPr/>
          </p:nvSpPr>
          <p:spPr>
            <a:xfrm rot="10800000">
              <a:off x="10908632" y="1022634"/>
              <a:ext cx="641684" cy="529389"/>
            </a:xfrm>
            <a:prstGeom prst="rect">
              <a:avLst/>
            </a:prstGeom>
            <a:solidFill>
              <a:srgbClr val="DFCBBF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7F3AF569-7CA4-8BE8-49DF-41CBA189C024}"/>
                </a:ext>
              </a:extLst>
            </p:cNvPr>
            <p:cNvSpPr/>
            <p:nvPr/>
          </p:nvSpPr>
          <p:spPr>
            <a:xfrm rot="10800000">
              <a:off x="10315578" y="1022633"/>
              <a:ext cx="641684" cy="529389"/>
            </a:xfrm>
            <a:prstGeom prst="rect">
              <a:avLst/>
            </a:prstGeom>
            <a:solidFill>
              <a:srgbClr val="7C1545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3" name="Retângulo 32">
              <a:extLst>
                <a:ext uri="{FF2B5EF4-FFF2-40B4-BE49-F238E27FC236}">
                  <a16:creationId xmlns:a16="http://schemas.microsoft.com/office/drawing/2014/main" id="{51EE423C-EEE2-7B83-56FE-466B0B487DF9}"/>
                </a:ext>
              </a:extLst>
            </p:cNvPr>
            <p:cNvSpPr/>
            <p:nvPr/>
          </p:nvSpPr>
          <p:spPr>
            <a:xfrm rot="10800000">
              <a:off x="10315575" y="511387"/>
              <a:ext cx="641684" cy="505830"/>
            </a:xfrm>
            <a:prstGeom prst="rect">
              <a:avLst/>
            </a:prstGeom>
            <a:solidFill>
              <a:srgbClr val="8D3714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grpSp>
        <p:nvGrpSpPr>
          <p:cNvPr id="34" name="Agrupar 33">
            <a:extLst>
              <a:ext uri="{FF2B5EF4-FFF2-40B4-BE49-F238E27FC236}">
                <a16:creationId xmlns:a16="http://schemas.microsoft.com/office/drawing/2014/main" id="{8746159A-C1D7-CC39-B70C-3110A58195FB}"/>
              </a:ext>
            </a:extLst>
          </p:cNvPr>
          <p:cNvGrpSpPr/>
          <p:nvPr/>
        </p:nvGrpSpPr>
        <p:grpSpPr>
          <a:xfrm rot="10800000">
            <a:off x="6666503" y="212778"/>
            <a:ext cx="1427748" cy="1441815"/>
            <a:chOff x="10352825" y="-90608"/>
            <a:chExt cx="1816614" cy="1642631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35" name="Retângulo 34">
              <a:extLst>
                <a:ext uri="{FF2B5EF4-FFF2-40B4-BE49-F238E27FC236}">
                  <a16:creationId xmlns:a16="http://schemas.microsoft.com/office/drawing/2014/main" id="{730DCE47-542E-14D3-BCFA-88BA2848FDFA}"/>
                </a:ext>
              </a:extLst>
            </p:cNvPr>
            <p:cNvSpPr/>
            <p:nvPr/>
          </p:nvSpPr>
          <p:spPr>
            <a:xfrm rot="10800000">
              <a:off x="10352825" y="-90608"/>
              <a:ext cx="607409" cy="580560"/>
            </a:xfrm>
            <a:prstGeom prst="rect">
              <a:avLst/>
            </a:prstGeom>
            <a:solidFill>
              <a:srgbClr val="FF9249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6" name="Retângulo 35">
              <a:extLst>
                <a:ext uri="{FF2B5EF4-FFF2-40B4-BE49-F238E27FC236}">
                  <a16:creationId xmlns:a16="http://schemas.microsoft.com/office/drawing/2014/main" id="{07D503B8-4295-E70F-7D86-FB2C0601E0EC}"/>
                </a:ext>
              </a:extLst>
            </p:cNvPr>
            <p:cNvSpPr/>
            <p:nvPr/>
          </p:nvSpPr>
          <p:spPr>
            <a:xfrm rot="10800000">
              <a:off x="10886071" y="477636"/>
              <a:ext cx="664245" cy="568614"/>
            </a:xfrm>
            <a:prstGeom prst="rect">
              <a:avLst/>
            </a:prstGeom>
            <a:solidFill>
              <a:srgbClr val="8D3714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7" name="Retângulo 36">
              <a:extLst>
                <a:ext uri="{FF2B5EF4-FFF2-40B4-BE49-F238E27FC236}">
                  <a16:creationId xmlns:a16="http://schemas.microsoft.com/office/drawing/2014/main" id="{856E8F28-D39C-AF63-7F2A-10C90F8E38FB}"/>
                </a:ext>
              </a:extLst>
            </p:cNvPr>
            <p:cNvSpPr/>
            <p:nvPr/>
          </p:nvSpPr>
          <p:spPr>
            <a:xfrm rot="10800000">
              <a:off x="11527755" y="1022632"/>
              <a:ext cx="641684" cy="521955"/>
            </a:xfrm>
            <a:prstGeom prst="rect">
              <a:avLst/>
            </a:prstGeom>
            <a:solidFill>
              <a:srgbClr val="7C1545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38" name="Retângulo 37">
              <a:extLst>
                <a:ext uri="{FF2B5EF4-FFF2-40B4-BE49-F238E27FC236}">
                  <a16:creationId xmlns:a16="http://schemas.microsoft.com/office/drawing/2014/main" id="{85510914-E04D-A91C-EC82-A12CA96C0C28}"/>
                </a:ext>
              </a:extLst>
            </p:cNvPr>
            <p:cNvSpPr/>
            <p:nvPr/>
          </p:nvSpPr>
          <p:spPr>
            <a:xfrm rot="10800000">
              <a:off x="10908632" y="1022634"/>
              <a:ext cx="641684" cy="529389"/>
            </a:xfrm>
            <a:prstGeom prst="rect">
              <a:avLst/>
            </a:prstGeom>
            <a:solidFill>
              <a:srgbClr val="DFCBBF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9" name="Retângulo 38">
              <a:extLst>
                <a:ext uri="{FF2B5EF4-FFF2-40B4-BE49-F238E27FC236}">
                  <a16:creationId xmlns:a16="http://schemas.microsoft.com/office/drawing/2014/main" id="{34622A9A-B083-95F2-EB89-ABE9EF27EF22}"/>
                </a:ext>
              </a:extLst>
            </p:cNvPr>
            <p:cNvSpPr/>
            <p:nvPr/>
          </p:nvSpPr>
          <p:spPr>
            <a:xfrm rot="10800000">
              <a:off x="10353921" y="1022633"/>
              <a:ext cx="603341" cy="529389"/>
            </a:xfrm>
            <a:prstGeom prst="rect">
              <a:avLst/>
            </a:prstGeom>
            <a:solidFill>
              <a:srgbClr val="6F4848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0" name="Retângulo 39">
              <a:extLst>
                <a:ext uri="{FF2B5EF4-FFF2-40B4-BE49-F238E27FC236}">
                  <a16:creationId xmlns:a16="http://schemas.microsoft.com/office/drawing/2014/main" id="{74C9B80E-BA33-3AE5-A5D1-6D600EEF0DC8}"/>
                </a:ext>
              </a:extLst>
            </p:cNvPr>
            <p:cNvSpPr/>
            <p:nvPr/>
          </p:nvSpPr>
          <p:spPr>
            <a:xfrm rot="10800000">
              <a:off x="10353921" y="485028"/>
              <a:ext cx="607407" cy="529389"/>
            </a:xfrm>
            <a:prstGeom prst="rect">
              <a:avLst/>
            </a:prstGeom>
            <a:solidFill>
              <a:srgbClr val="D46F9F"/>
            </a:solidFill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</p:grpSp>
      <p:sp>
        <p:nvSpPr>
          <p:cNvPr id="41" name="Retângulo 13">
            <a:extLst>
              <a:ext uri="{FF2B5EF4-FFF2-40B4-BE49-F238E27FC236}">
                <a16:creationId xmlns:a16="http://schemas.microsoft.com/office/drawing/2014/main" id="{189EABE8-E2C8-4A41-A018-D7120B30916C}"/>
              </a:ext>
            </a:extLst>
          </p:cNvPr>
          <p:cNvSpPr/>
          <p:nvPr/>
        </p:nvSpPr>
        <p:spPr>
          <a:xfrm>
            <a:off x="8145976" y="4546848"/>
            <a:ext cx="4046024" cy="2311152"/>
          </a:xfrm>
          <a:custGeom>
            <a:avLst/>
            <a:gdLst>
              <a:gd name="connsiteX0" fmla="*/ 0 w 2583976"/>
              <a:gd name="connsiteY0" fmla="*/ 0 h 1876566"/>
              <a:gd name="connsiteX1" fmla="*/ 2583976 w 2583976"/>
              <a:gd name="connsiteY1" fmla="*/ 0 h 1876566"/>
              <a:gd name="connsiteX2" fmla="*/ 2583976 w 2583976"/>
              <a:gd name="connsiteY2" fmla="*/ 1876566 h 1876566"/>
              <a:gd name="connsiteX3" fmla="*/ 0 w 2583976"/>
              <a:gd name="connsiteY3" fmla="*/ 1876566 h 1876566"/>
              <a:gd name="connsiteX4" fmla="*/ 0 w 2583976"/>
              <a:gd name="connsiteY4" fmla="*/ 0 h 1876566"/>
              <a:gd name="connsiteX0" fmla="*/ 1951630 w 2583976"/>
              <a:gd name="connsiteY0" fmla="*/ 0 h 2941092"/>
              <a:gd name="connsiteX1" fmla="*/ 2583976 w 2583976"/>
              <a:gd name="connsiteY1" fmla="*/ 1064526 h 2941092"/>
              <a:gd name="connsiteX2" fmla="*/ 2583976 w 2583976"/>
              <a:gd name="connsiteY2" fmla="*/ 2941092 h 2941092"/>
              <a:gd name="connsiteX3" fmla="*/ 0 w 2583976"/>
              <a:gd name="connsiteY3" fmla="*/ 2941092 h 2941092"/>
              <a:gd name="connsiteX4" fmla="*/ 1951630 w 2583976"/>
              <a:gd name="connsiteY4" fmla="*/ 0 h 2941092"/>
              <a:gd name="connsiteX0" fmla="*/ 2743201 w 3375547"/>
              <a:gd name="connsiteY0" fmla="*/ 0 h 2941092"/>
              <a:gd name="connsiteX1" fmla="*/ 3375547 w 3375547"/>
              <a:gd name="connsiteY1" fmla="*/ 1064526 h 2941092"/>
              <a:gd name="connsiteX2" fmla="*/ 3375547 w 3375547"/>
              <a:gd name="connsiteY2" fmla="*/ 2941092 h 2941092"/>
              <a:gd name="connsiteX3" fmla="*/ 0 w 3375547"/>
              <a:gd name="connsiteY3" fmla="*/ 2941092 h 2941092"/>
              <a:gd name="connsiteX4" fmla="*/ 2743201 w 3375547"/>
              <a:gd name="connsiteY4" fmla="*/ 0 h 2941092"/>
              <a:gd name="connsiteX0" fmla="*/ 2743201 w 3389194"/>
              <a:gd name="connsiteY0" fmla="*/ 0 h 2941092"/>
              <a:gd name="connsiteX1" fmla="*/ 3389194 w 3389194"/>
              <a:gd name="connsiteY1" fmla="*/ 682388 h 2941092"/>
              <a:gd name="connsiteX2" fmla="*/ 3375547 w 3389194"/>
              <a:gd name="connsiteY2" fmla="*/ 2941092 h 2941092"/>
              <a:gd name="connsiteX3" fmla="*/ 0 w 3389194"/>
              <a:gd name="connsiteY3" fmla="*/ 2941092 h 2941092"/>
              <a:gd name="connsiteX4" fmla="*/ 2743201 w 3389194"/>
              <a:gd name="connsiteY4" fmla="*/ 0 h 2941092"/>
              <a:gd name="connsiteX0" fmla="*/ 2620371 w 3389194"/>
              <a:gd name="connsiteY0" fmla="*/ 0 h 3009330"/>
              <a:gd name="connsiteX1" fmla="*/ 3389194 w 3389194"/>
              <a:gd name="connsiteY1" fmla="*/ 750626 h 3009330"/>
              <a:gd name="connsiteX2" fmla="*/ 3375547 w 3389194"/>
              <a:gd name="connsiteY2" fmla="*/ 3009330 h 3009330"/>
              <a:gd name="connsiteX3" fmla="*/ 0 w 3389194"/>
              <a:gd name="connsiteY3" fmla="*/ 3009330 h 3009330"/>
              <a:gd name="connsiteX4" fmla="*/ 2620371 w 3389194"/>
              <a:gd name="connsiteY4" fmla="*/ 0 h 3009330"/>
              <a:gd name="connsiteX0" fmla="*/ 2921836 w 3690659"/>
              <a:gd name="connsiteY0" fmla="*/ 0 h 3009330"/>
              <a:gd name="connsiteX1" fmla="*/ 3690659 w 3690659"/>
              <a:gd name="connsiteY1" fmla="*/ 750626 h 3009330"/>
              <a:gd name="connsiteX2" fmla="*/ 3677012 w 3690659"/>
              <a:gd name="connsiteY2" fmla="*/ 3009330 h 3009330"/>
              <a:gd name="connsiteX3" fmla="*/ 0 w 3690659"/>
              <a:gd name="connsiteY3" fmla="*/ 2968387 h 3009330"/>
              <a:gd name="connsiteX4" fmla="*/ 2921836 w 3690659"/>
              <a:gd name="connsiteY4" fmla="*/ 0 h 3009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0659" h="3009330">
                <a:moveTo>
                  <a:pt x="2921836" y="0"/>
                </a:moveTo>
                <a:lnTo>
                  <a:pt x="3690659" y="750626"/>
                </a:lnTo>
                <a:lnTo>
                  <a:pt x="3677012" y="3009330"/>
                </a:lnTo>
                <a:lnTo>
                  <a:pt x="0" y="2968387"/>
                </a:lnTo>
                <a:lnTo>
                  <a:pt x="2921836" y="0"/>
                </a:lnTo>
                <a:close/>
              </a:path>
            </a:pathLst>
          </a:custGeom>
          <a:solidFill>
            <a:srgbClr val="7C154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Triângulo isósceles 41">
            <a:extLst>
              <a:ext uri="{FF2B5EF4-FFF2-40B4-BE49-F238E27FC236}">
                <a16:creationId xmlns:a16="http://schemas.microsoft.com/office/drawing/2014/main" id="{921F6444-C4AD-6B1C-0F49-006BF3F2354D}"/>
              </a:ext>
            </a:extLst>
          </p:cNvPr>
          <p:cNvSpPr/>
          <p:nvPr/>
        </p:nvSpPr>
        <p:spPr>
          <a:xfrm>
            <a:off x="7624471" y="5441518"/>
            <a:ext cx="3604237" cy="1416482"/>
          </a:xfrm>
          <a:prstGeom prst="triangle">
            <a:avLst/>
          </a:prstGeom>
          <a:solidFill>
            <a:srgbClr val="6F4848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C5DA3DCF-FDA1-E5BC-BCDC-032854353756}"/>
              </a:ext>
            </a:extLst>
          </p:cNvPr>
          <p:cNvCxnSpPr>
            <a:cxnSpLocks/>
          </p:cNvCxnSpPr>
          <p:nvPr/>
        </p:nvCxnSpPr>
        <p:spPr>
          <a:xfrm flipH="1">
            <a:off x="12166996" y="0"/>
            <a:ext cx="16670" cy="685800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Conector reto 49">
            <a:extLst>
              <a:ext uri="{FF2B5EF4-FFF2-40B4-BE49-F238E27FC236}">
                <a16:creationId xmlns:a16="http://schemas.microsoft.com/office/drawing/2014/main" id="{056108F6-87FE-FDAB-0A45-B94C98AA3D85}"/>
              </a:ext>
            </a:extLst>
          </p:cNvPr>
          <p:cNvCxnSpPr>
            <a:cxnSpLocks/>
            <a:endCxn id="41" idx="2"/>
          </p:cNvCxnSpPr>
          <p:nvPr/>
        </p:nvCxnSpPr>
        <p:spPr>
          <a:xfrm flipH="1">
            <a:off x="12177039" y="0"/>
            <a:ext cx="14961" cy="685800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Conector reto 60">
            <a:extLst>
              <a:ext uri="{FF2B5EF4-FFF2-40B4-BE49-F238E27FC236}">
                <a16:creationId xmlns:a16="http://schemas.microsoft.com/office/drawing/2014/main" id="{5E38A9CA-8BD2-A4F5-DB25-6E6CCB6A43FB}"/>
              </a:ext>
            </a:extLst>
          </p:cNvPr>
          <p:cNvCxnSpPr>
            <a:cxnSpLocks/>
          </p:cNvCxnSpPr>
          <p:nvPr/>
        </p:nvCxnSpPr>
        <p:spPr>
          <a:xfrm>
            <a:off x="6751" y="39016"/>
            <a:ext cx="9919" cy="6818984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tângulo: Cantos Arredondados 23">
            <a:extLst>
              <a:ext uri="{FF2B5EF4-FFF2-40B4-BE49-F238E27FC236}">
                <a16:creationId xmlns:a16="http://schemas.microsoft.com/office/drawing/2014/main" id="{EA3A6EC8-1354-87EA-9802-A717FBCEC8C8}"/>
              </a:ext>
            </a:extLst>
          </p:cNvPr>
          <p:cNvSpPr/>
          <p:nvPr/>
        </p:nvSpPr>
        <p:spPr>
          <a:xfrm>
            <a:off x="1058341" y="571856"/>
            <a:ext cx="5691911" cy="949547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b="1" dirty="0">
                <a:solidFill>
                  <a:srgbClr val="FF924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METODOLOGIA</a:t>
            </a:r>
            <a:r>
              <a:rPr lang="pt-BR" dirty="0"/>
              <a:t> 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380546" y="2354146"/>
            <a:ext cx="79923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000" dirty="0">
                <a:ln>
                  <a:solidFill>
                    <a:schemeClr val="tx1"/>
                  </a:solidFill>
                </a:ln>
                <a:solidFill>
                  <a:srgbClr val="883818"/>
                </a:solidFill>
                <a:effectLst>
                  <a:glow rad="101600">
                    <a:srgbClr val="E7C0A4">
                      <a:alpha val="60000"/>
                    </a:srgbClr>
                  </a:glow>
                </a:effectLst>
                <a:latin typeface="JOSEFIN SLAB"/>
              </a:rPr>
              <a:t>Digitalização de todo o acervo físico</a:t>
            </a:r>
          </a:p>
        </p:txBody>
      </p:sp>
      <p:pic>
        <p:nvPicPr>
          <p:cNvPr id="5" name="MÁQUINA DIG BRANCA 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69707" y="3276537"/>
            <a:ext cx="2742865" cy="2742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9373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 invX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  <p:bldLst>
      <p:bldP spid="24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CB4E6492-F8E7-F0A7-B427-6D34AA963FF7}"/>
              </a:ext>
            </a:extLst>
          </p:cNvPr>
          <p:cNvSpPr/>
          <p:nvPr/>
        </p:nvSpPr>
        <p:spPr>
          <a:xfrm rot="5400000">
            <a:off x="4381500" y="-4381500"/>
            <a:ext cx="3429000" cy="12192000"/>
          </a:xfrm>
          <a:prstGeom prst="rect">
            <a:avLst/>
          </a:prstGeom>
          <a:solidFill>
            <a:srgbClr val="DFCBBF"/>
          </a:solidFill>
          <a:ln>
            <a:noFill/>
          </a:ln>
          <a:scene3d>
            <a:camera prst="orthographicFront"/>
            <a:lightRig rig="threePt" dir="t"/>
          </a:scene3d>
          <a:sp3d>
            <a:bevelT w="139700" prst="cross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30D6562-585F-B02A-47BA-3870D45BA643}"/>
              </a:ext>
            </a:extLst>
          </p:cNvPr>
          <p:cNvSpPr txBox="1"/>
          <p:nvPr/>
        </p:nvSpPr>
        <p:spPr>
          <a:xfrm>
            <a:off x="4082717" y="437297"/>
            <a:ext cx="40265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Baskerville Old Face" panose="02020602080505020303" pitchFamily="18" charset="0"/>
              </a:rPr>
              <a:t>CRONOGRAMA</a:t>
            </a:r>
            <a:r>
              <a:rPr lang="pt-BR" sz="3200" dirty="0"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Baskerville Old Face" panose="02020602080505020303" pitchFamily="18" charset="0"/>
              </a:rPr>
              <a:t> </a:t>
            </a:r>
            <a:r>
              <a:rPr lang="pt-BR" sz="3200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Fake Shine" pitchFamily="2" charset="0"/>
              </a:rPr>
              <a:t> </a:t>
            </a: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4FD630D4-0F39-CCE7-52A5-139BA65CED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8E3717"/>
              </a:clrFrom>
              <a:clrTo>
                <a:srgbClr val="8E371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770" b="57809"/>
          <a:stretch/>
        </p:blipFill>
        <p:spPr>
          <a:xfrm>
            <a:off x="6828955" y="937434"/>
            <a:ext cx="1678343" cy="1344787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graphicFrame>
        <p:nvGraphicFramePr>
          <p:cNvPr id="18" name="Tabela 8">
            <a:extLst>
              <a:ext uri="{FF2B5EF4-FFF2-40B4-BE49-F238E27FC236}">
                <a16:creationId xmlns:a16="http://schemas.microsoft.com/office/drawing/2014/main" id="{876D1E7A-D577-E9A1-5949-CC3D80C45D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2542396"/>
              </p:ext>
            </p:extLst>
          </p:nvPr>
        </p:nvGraphicFramePr>
        <p:xfrm>
          <a:off x="802101" y="2167256"/>
          <a:ext cx="10003430" cy="442604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01715">
                  <a:extLst>
                    <a:ext uri="{9D8B030D-6E8A-4147-A177-3AD203B41FA5}">
                      <a16:colId xmlns:a16="http://schemas.microsoft.com/office/drawing/2014/main" val="96797210"/>
                    </a:ext>
                  </a:extLst>
                </a:gridCol>
                <a:gridCol w="5001715">
                  <a:extLst>
                    <a:ext uri="{9D8B030D-6E8A-4147-A177-3AD203B41FA5}">
                      <a16:colId xmlns:a16="http://schemas.microsoft.com/office/drawing/2014/main" val="667497577"/>
                    </a:ext>
                  </a:extLst>
                </a:gridCol>
              </a:tblGrid>
              <a:tr h="900519">
                <a:tc>
                  <a:txBody>
                    <a:bodyPr/>
                    <a:lstStyle/>
                    <a:p>
                      <a:pPr algn="ctr"/>
                      <a:endParaRPr lang="pt-BR" dirty="0">
                        <a:latin typeface="JOSEFIN SLAB"/>
                      </a:endParaRPr>
                    </a:p>
                    <a:p>
                      <a:pPr algn="ctr"/>
                      <a:r>
                        <a:rPr lang="pt-BR" dirty="0">
                          <a:latin typeface="JOSEFIN SLAB"/>
                        </a:rPr>
                        <a:t>Junho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artDeco"/>
                      <a:lightRig rig="flood" dir="t"/>
                    </a:cell3D>
                    <a:solidFill>
                      <a:srgbClr val="7C1545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JOSEFIN SLAB"/>
                      </a:endParaRPr>
                    </a:p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JOSEFIN SLAB"/>
                        </a:rPr>
                        <a:t>Planejamento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F48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7256918"/>
                  </a:ext>
                </a:extLst>
              </a:tr>
              <a:tr h="900519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pt-BR" sz="1800" b="1" kern="1200" dirty="0">
                        <a:solidFill>
                          <a:schemeClr val="lt1"/>
                        </a:solidFill>
                        <a:latin typeface="JOSEFIN SLAB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pt-BR" sz="1800" b="1" kern="1200" dirty="0">
                          <a:solidFill>
                            <a:schemeClr val="lt1"/>
                          </a:solidFill>
                          <a:latin typeface="JOSEFIN SLAB"/>
                          <a:ea typeface="+mn-ea"/>
                          <a:cs typeface="+mn-cs"/>
                        </a:rPr>
                        <a:t>Julho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rgbClr val="7C154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JOSEFIN SLAB"/>
                      </a:endParaRPr>
                    </a:p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JOSEFIN SLAB"/>
                        </a:rPr>
                        <a:t>Preparação dos documentos.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4766157"/>
                  </a:ext>
                </a:extLst>
              </a:tr>
              <a:tr h="90051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1800" b="1" kern="1200" dirty="0">
                        <a:solidFill>
                          <a:schemeClr val="lt1"/>
                        </a:solidFill>
                        <a:latin typeface="JOSEFIN SLAB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pt-BR" sz="1800" b="1" kern="1200" dirty="0">
                          <a:solidFill>
                            <a:schemeClr val="lt1"/>
                          </a:solidFill>
                          <a:latin typeface="JOSEFIN SLAB"/>
                          <a:ea typeface="+mn-ea"/>
                          <a:cs typeface="+mn-cs"/>
                        </a:rPr>
                        <a:t>Agosto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rgbClr val="7C154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JOSEFIN SLAB"/>
                      </a:endParaRPr>
                    </a:p>
                    <a:p>
                      <a:pPr algn="ctr"/>
                      <a:r>
                        <a:rPr lang="pt-BR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JOSEFIN SLAB"/>
                        </a:rPr>
                        <a:t>Digitalização de documentos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F48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20771411"/>
                  </a:ext>
                </a:extLst>
              </a:tr>
              <a:tr h="900519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1800" b="1" kern="1200" dirty="0">
                        <a:solidFill>
                          <a:schemeClr val="lt1"/>
                        </a:solidFill>
                        <a:latin typeface="JOSEFIN SLAB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pt-BR" sz="1800" b="1" kern="1200" dirty="0">
                          <a:solidFill>
                            <a:schemeClr val="lt1"/>
                          </a:solidFill>
                          <a:latin typeface="JOSEFIN SLAB"/>
                          <a:ea typeface="+mn-ea"/>
                          <a:cs typeface="+mn-cs"/>
                        </a:rPr>
                        <a:t>Setembro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cell3D prstMaterial="dkEdge">
                      <a:bevel prst="convex"/>
                      <a:lightRig rig="flood" dir="t"/>
                    </a:cell3D>
                    <a:solidFill>
                      <a:srgbClr val="7C154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JOSEFIN SLAB"/>
                      </a:endParaRPr>
                    </a:p>
                    <a:p>
                      <a:pPr algn="ctr"/>
                      <a:r>
                        <a:rPr lang="pt-BR" b="1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JOSEFIN SLAB"/>
                        </a:rPr>
                        <a:t>Controle de qualidade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9691633"/>
                  </a:ext>
                </a:extLst>
              </a:tr>
              <a:tr h="823973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endParaRPr lang="pt-BR" sz="1800" b="1" kern="1200" dirty="0">
                        <a:solidFill>
                          <a:schemeClr val="lt1"/>
                        </a:solidFill>
                        <a:latin typeface="JOSEFIN SLAB"/>
                        <a:ea typeface="+mn-ea"/>
                        <a:cs typeface="+mn-cs"/>
                      </a:endParaRPr>
                    </a:p>
                    <a:p>
                      <a:pPr marL="0" algn="ctr" defTabSz="914400" rtl="0" eaLnBrk="1" latinLnBrk="0" hangingPunct="1"/>
                      <a:r>
                        <a:rPr lang="pt-BR" sz="1800" b="1" kern="1200" dirty="0">
                          <a:solidFill>
                            <a:schemeClr val="lt1"/>
                          </a:solidFill>
                          <a:latin typeface="JOSEFIN SLAB"/>
                          <a:ea typeface="+mn-ea"/>
                          <a:cs typeface="+mn-cs"/>
                        </a:rPr>
                        <a:t>Outubro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cell3D prstMaterial="dkEdge">
                      <a:bevel prst="convex"/>
                      <a:lightRig rig="flood" dir="t"/>
                    </a:cell3D>
                    <a:solidFill>
                      <a:srgbClr val="7C1545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pt-BR" b="1" dirty="0"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JOSEFIN SLAB"/>
                      </a:endParaRPr>
                    </a:p>
                    <a:p>
                      <a:pPr algn="ctr"/>
                      <a:r>
                        <a:rPr lang="pt-BR" b="1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JOSEFIN SLAB"/>
                        </a:rPr>
                        <a:t>Indexação</a:t>
                      </a:r>
                      <a:r>
                        <a:rPr lang="pt-BR" b="1" baseline="0" dirty="0">
                          <a:solidFill>
                            <a:schemeClr val="bg1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JOSEFIN SLAB"/>
                        </a:rPr>
                        <a:t> e Disponibilização</a:t>
                      </a:r>
                      <a:endParaRPr lang="pt-BR" b="1" dirty="0">
                        <a:solidFill>
                          <a:schemeClr val="bg1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JOSEFIN SLAB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6F484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4787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50166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d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4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5" name="Conector de Seta Reta 74">
            <a:extLst>
              <a:ext uri="{FF2B5EF4-FFF2-40B4-BE49-F238E27FC236}">
                <a16:creationId xmlns:a16="http://schemas.microsoft.com/office/drawing/2014/main" id="{EE2E6A73-3102-C9F3-2C0E-DC278ED89E6A}"/>
              </a:ext>
            </a:extLst>
          </p:cNvPr>
          <p:cNvCxnSpPr>
            <a:cxnSpLocks/>
          </p:cNvCxnSpPr>
          <p:nvPr/>
        </p:nvCxnSpPr>
        <p:spPr>
          <a:xfrm flipV="1">
            <a:off x="9535546" y="3831546"/>
            <a:ext cx="0" cy="870382"/>
          </a:xfrm>
          <a:prstGeom prst="straightConnector1">
            <a:avLst/>
          </a:prstGeom>
          <a:ln w="57150">
            <a:solidFill>
              <a:srgbClr val="7C1545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Imagem 8">
            <a:extLst>
              <a:ext uri="{FF2B5EF4-FFF2-40B4-BE49-F238E27FC236}">
                <a16:creationId xmlns:a16="http://schemas.microsoft.com/office/drawing/2014/main" id="{E02E51AA-A221-2258-3854-73B4561F86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6250" b="59643" l="27800" r="72500">
                        <a14:foregroundMark x1="27800" y1="33393" x2="27800" y2="33393"/>
                        <a14:foregroundMark x1="27800" y1="31607" x2="27800" y2="31607"/>
                        <a14:foregroundMark x1="27800" y1="31607" x2="27800" y2="31607"/>
                        <a14:foregroundMark x1="42100" y1="59643" x2="42100" y2="59643"/>
                        <a14:foregroundMark x1="42100" y1="59643" x2="42100" y2="59643"/>
                        <a14:foregroundMark x1="42100" y1="59643" x2="42100" y2="59643"/>
                        <a14:foregroundMark x1="42100" y1="59643" x2="42100" y2="59643"/>
                        <a14:foregroundMark x1="46800" y1="59643" x2="46800" y2="59643"/>
                        <a14:foregroundMark x1="46800" y1="59643" x2="46800" y2="59643"/>
                        <a14:foregroundMark x1="72500" y1="48750" x2="72500" y2="48750"/>
                        <a14:foregroundMark x1="72500" y1="48750" x2="72500" y2="48750"/>
                        <a14:foregroundMark x1="66000" y1="44464" x2="66000" y2="44464"/>
                        <a14:foregroundMark x1="66000" y1="44464" x2="66000" y2="44464"/>
                        <a14:foregroundMark x1="64800" y1="31250" x2="64800" y2="31250"/>
                        <a14:foregroundMark x1="64800" y1="31250" x2="64800" y2="31250"/>
                        <a14:foregroundMark x1="56400" y1="48393" x2="56400" y2="48393"/>
                        <a14:foregroundMark x1="56400" y1="48393" x2="56400" y2="48393"/>
                        <a14:foregroundMark x1="47600" y1="42500" x2="47600" y2="42500"/>
                        <a14:foregroundMark x1="47600" y1="42500" x2="47600" y2="42500"/>
                        <a14:foregroundMark x1="50300" y1="51250" x2="50300" y2="51250"/>
                        <a14:foregroundMark x1="50300" y1="51250" x2="50300" y2="50179"/>
                        <a14:foregroundMark x1="50300" y1="47679" x2="50300" y2="47679"/>
                        <a14:foregroundMark x1="50300" y1="50893" x2="50300" y2="50893"/>
                        <a14:foregroundMark x1="50300" y1="52857" x2="50300" y2="52857"/>
                        <a14:foregroundMark x1="50300" y1="52857" x2="50300" y2="52857"/>
                        <a14:foregroundMark x1="50500" y1="48750" x2="50300" y2="49821"/>
                        <a14:foregroundMark x1="50300" y1="50893" x2="50300" y2="52857"/>
                        <a14:foregroundMark x1="49900" y1="52857" x2="49900" y2="52857"/>
                        <a14:foregroundMark x1="49900" y1="49821" x2="49900" y2="48393"/>
                        <a14:foregroundMark x1="50100" y1="49464" x2="50100" y2="52143"/>
                        <a14:foregroundMark x1="50100" y1="52143" x2="50100" y2="52143"/>
                        <a14:foregroundMark x1="50100" y1="52143" x2="50100" y2="521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477" r="22350" b="36854"/>
          <a:stretch/>
        </p:blipFill>
        <p:spPr>
          <a:xfrm>
            <a:off x="20772" y="265274"/>
            <a:ext cx="7933054" cy="5084499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5E9C3DC6-57D5-8778-C0A8-2FD98737619D}"/>
              </a:ext>
            </a:extLst>
          </p:cNvPr>
          <p:cNvSpPr txBox="1"/>
          <p:nvPr/>
        </p:nvSpPr>
        <p:spPr>
          <a:xfrm>
            <a:off x="2195462" y="2841584"/>
            <a:ext cx="31763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b="1" dirty="0">
                <a:ln>
                  <a:solidFill>
                    <a:srgbClr val="7C1545"/>
                  </a:solidFill>
                </a:ln>
                <a:effectLst>
                  <a:glow rad="228600">
                    <a:srgbClr val="7C1545">
                      <a:alpha val="40000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LOCAL</a:t>
            </a:r>
          </a:p>
        </p:txBody>
      </p:sp>
      <p:cxnSp>
        <p:nvCxnSpPr>
          <p:cNvPr id="65" name="Conector: Angulado 64">
            <a:extLst>
              <a:ext uri="{FF2B5EF4-FFF2-40B4-BE49-F238E27FC236}">
                <a16:creationId xmlns:a16="http://schemas.microsoft.com/office/drawing/2014/main" id="{50CB6FE1-4C1C-B375-FF22-E7BB0BB1698A}"/>
              </a:ext>
            </a:extLst>
          </p:cNvPr>
          <p:cNvCxnSpPr>
            <a:cxnSpLocks/>
          </p:cNvCxnSpPr>
          <p:nvPr/>
        </p:nvCxnSpPr>
        <p:spPr>
          <a:xfrm flipV="1">
            <a:off x="4754601" y="4701928"/>
            <a:ext cx="4850613" cy="1402490"/>
          </a:xfrm>
          <a:prstGeom prst="bentConnector3">
            <a:avLst>
              <a:gd name="adj1" fmla="val 50000"/>
            </a:avLst>
          </a:prstGeom>
          <a:ln w="57150">
            <a:solidFill>
              <a:srgbClr val="7C154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tângulo 90">
            <a:extLst>
              <a:ext uri="{FF2B5EF4-FFF2-40B4-BE49-F238E27FC236}">
                <a16:creationId xmlns:a16="http://schemas.microsoft.com/office/drawing/2014/main" id="{BF4CC891-DA31-3718-DA6A-BF2ADEC617E6}"/>
              </a:ext>
            </a:extLst>
          </p:cNvPr>
          <p:cNvSpPr/>
          <p:nvPr/>
        </p:nvSpPr>
        <p:spPr>
          <a:xfrm>
            <a:off x="9564530" y="4595312"/>
            <a:ext cx="151036" cy="2132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06" name="Agrupar 105">
            <a:extLst>
              <a:ext uri="{FF2B5EF4-FFF2-40B4-BE49-F238E27FC236}">
                <a16:creationId xmlns:a16="http://schemas.microsoft.com/office/drawing/2014/main" id="{E5442B6C-0FE8-2550-305E-32679259EB78}"/>
              </a:ext>
            </a:extLst>
          </p:cNvPr>
          <p:cNvGrpSpPr/>
          <p:nvPr/>
        </p:nvGrpSpPr>
        <p:grpSpPr>
          <a:xfrm>
            <a:off x="1155031" y="1508227"/>
            <a:ext cx="5442283" cy="4596191"/>
            <a:chOff x="1155031" y="1508227"/>
            <a:chExt cx="5442283" cy="4596191"/>
          </a:xfrm>
        </p:grpSpPr>
        <p:grpSp>
          <p:nvGrpSpPr>
            <p:cNvPr id="52" name="Agrupar 51">
              <a:extLst>
                <a:ext uri="{FF2B5EF4-FFF2-40B4-BE49-F238E27FC236}">
                  <a16:creationId xmlns:a16="http://schemas.microsoft.com/office/drawing/2014/main" id="{DD0157AF-8F7D-D86F-6BF7-F5648BDFD067}"/>
                </a:ext>
              </a:extLst>
            </p:cNvPr>
            <p:cNvGrpSpPr/>
            <p:nvPr/>
          </p:nvGrpSpPr>
          <p:grpSpPr>
            <a:xfrm>
              <a:off x="1155031" y="1508227"/>
              <a:ext cx="5442283" cy="2951058"/>
              <a:chOff x="946484" y="1039415"/>
              <a:chExt cx="5442283" cy="2951058"/>
            </a:xfrm>
          </p:grpSpPr>
          <p:sp>
            <p:nvSpPr>
              <p:cNvPr id="32" name="Elipse 31">
                <a:extLst>
                  <a:ext uri="{FF2B5EF4-FFF2-40B4-BE49-F238E27FC236}">
                    <a16:creationId xmlns:a16="http://schemas.microsoft.com/office/drawing/2014/main" id="{CE5E09BF-A7FE-E720-E009-17A7D79189EF}"/>
                  </a:ext>
                </a:extLst>
              </p:cNvPr>
              <p:cNvSpPr/>
              <p:nvPr/>
            </p:nvSpPr>
            <p:spPr>
              <a:xfrm>
                <a:off x="946484" y="1796716"/>
                <a:ext cx="705853" cy="561473"/>
              </a:xfrm>
              <a:prstGeom prst="ellipse">
                <a:avLst/>
              </a:prstGeom>
              <a:solidFill>
                <a:srgbClr val="EAC6A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3" name="Elipse 32">
                <a:extLst>
                  <a:ext uri="{FF2B5EF4-FFF2-40B4-BE49-F238E27FC236}">
                    <a16:creationId xmlns:a16="http://schemas.microsoft.com/office/drawing/2014/main" id="{CDB5918F-3A2A-DC28-6494-51D48BA18619}"/>
                  </a:ext>
                </a:extLst>
              </p:cNvPr>
              <p:cNvSpPr/>
              <p:nvPr/>
            </p:nvSpPr>
            <p:spPr>
              <a:xfrm>
                <a:off x="1965159" y="1588168"/>
                <a:ext cx="585535" cy="414900"/>
              </a:xfrm>
              <a:prstGeom prst="ellipse">
                <a:avLst/>
              </a:prstGeom>
              <a:solidFill>
                <a:srgbClr val="EED2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34" name="Elipse 33">
                <a:extLst>
                  <a:ext uri="{FF2B5EF4-FFF2-40B4-BE49-F238E27FC236}">
                    <a16:creationId xmlns:a16="http://schemas.microsoft.com/office/drawing/2014/main" id="{5F442690-EF9F-2A39-C309-5CB22E2E9174}"/>
                  </a:ext>
                </a:extLst>
              </p:cNvPr>
              <p:cNvSpPr/>
              <p:nvPr/>
            </p:nvSpPr>
            <p:spPr>
              <a:xfrm>
                <a:off x="2085473" y="3429000"/>
                <a:ext cx="585535" cy="561473"/>
              </a:xfrm>
              <a:prstGeom prst="ellipse">
                <a:avLst/>
              </a:prstGeom>
              <a:solidFill>
                <a:srgbClr val="E4B597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9" name="Elipse 38">
                <a:extLst>
                  <a:ext uri="{FF2B5EF4-FFF2-40B4-BE49-F238E27FC236}">
                    <a16:creationId xmlns:a16="http://schemas.microsoft.com/office/drawing/2014/main" id="{D716F04F-BA58-1BF2-528A-50973FC7D117}"/>
                  </a:ext>
                </a:extLst>
              </p:cNvPr>
              <p:cNvSpPr/>
              <p:nvPr/>
            </p:nvSpPr>
            <p:spPr>
              <a:xfrm>
                <a:off x="2671008" y="1039415"/>
                <a:ext cx="585535" cy="414900"/>
              </a:xfrm>
              <a:prstGeom prst="ellipse">
                <a:avLst/>
              </a:prstGeom>
              <a:solidFill>
                <a:srgbClr val="F3DFD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40" name="Elipse 39">
                <a:extLst>
                  <a:ext uri="{FF2B5EF4-FFF2-40B4-BE49-F238E27FC236}">
                    <a16:creationId xmlns:a16="http://schemas.microsoft.com/office/drawing/2014/main" id="{F89CF59E-3B3A-61FD-6702-B3323D4FC712}"/>
                  </a:ext>
                </a:extLst>
              </p:cNvPr>
              <p:cNvSpPr/>
              <p:nvPr/>
            </p:nvSpPr>
            <p:spPr>
              <a:xfrm>
                <a:off x="4149700" y="2003068"/>
                <a:ext cx="585535" cy="414900"/>
              </a:xfrm>
              <a:prstGeom prst="ellipse">
                <a:avLst/>
              </a:prstGeom>
              <a:solidFill>
                <a:srgbClr val="F1D9C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41" name="Elipse 40">
                <a:extLst>
                  <a:ext uri="{FF2B5EF4-FFF2-40B4-BE49-F238E27FC236}">
                    <a16:creationId xmlns:a16="http://schemas.microsoft.com/office/drawing/2014/main" id="{A43DA31A-E002-D57E-661E-70440B5CE523}"/>
                  </a:ext>
                </a:extLst>
              </p:cNvPr>
              <p:cNvSpPr/>
              <p:nvPr/>
            </p:nvSpPr>
            <p:spPr>
              <a:xfrm>
                <a:off x="5591270" y="2077452"/>
                <a:ext cx="585535" cy="414900"/>
              </a:xfrm>
              <a:prstGeom prst="ellipse">
                <a:avLst/>
              </a:prstGeom>
              <a:solidFill>
                <a:srgbClr val="E6BCA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D8386A75-985F-F89B-F143-4D4CD6173564}"/>
                  </a:ext>
                </a:extLst>
              </p:cNvPr>
              <p:cNvSpPr/>
              <p:nvPr/>
            </p:nvSpPr>
            <p:spPr>
              <a:xfrm>
                <a:off x="5803232" y="3155284"/>
                <a:ext cx="585535" cy="414900"/>
              </a:xfrm>
              <a:prstGeom prst="ellipse">
                <a:avLst/>
              </a:prstGeom>
              <a:solidFill>
                <a:srgbClr val="DFA98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 dirty="0"/>
              </a:p>
            </p:txBody>
          </p:sp>
        </p:grpSp>
        <p:cxnSp>
          <p:nvCxnSpPr>
            <p:cNvPr id="46" name="Conector: Angulado 45">
              <a:extLst>
                <a:ext uri="{FF2B5EF4-FFF2-40B4-BE49-F238E27FC236}">
                  <a16:creationId xmlns:a16="http://schemas.microsoft.com/office/drawing/2014/main" id="{78C65F78-8CE2-4F6A-A043-793291EF1E06}"/>
                </a:ext>
              </a:extLst>
            </p:cNvPr>
            <p:cNvCxnSpPr>
              <a:cxnSpLocks/>
            </p:cNvCxnSpPr>
            <p:nvPr/>
          </p:nvCxnSpPr>
          <p:spPr>
            <a:xfrm rot="10800000">
              <a:off x="2586787" y="4186008"/>
              <a:ext cx="2514602" cy="1918410"/>
            </a:xfrm>
            <a:prstGeom prst="bentConnector3">
              <a:avLst/>
            </a:prstGeom>
            <a:ln w="57150">
              <a:solidFill>
                <a:srgbClr val="7C1545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7" name="Fluxograma: Conector 96">
              <a:extLst>
                <a:ext uri="{FF2B5EF4-FFF2-40B4-BE49-F238E27FC236}">
                  <a16:creationId xmlns:a16="http://schemas.microsoft.com/office/drawing/2014/main" id="{DF696917-1F15-57D1-1E5F-51BEFE06047D}"/>
                </a:ext>
              </a:extLst>
            </p:cNvPr>
            <p:cNvSpPr/>
            <p:nvPr/>
          </p:nvSpPr>
          <p:spPr>
            <a:xfrm>
              <a:off x="2173707" y="3331953"/>
              <a:ext cx="228300" cy="414900"/>
            </a:xfrm>
            <a:custGeom>
              <a:avLst/>
              <a:gdLst>
                <a:gd name="connsiteX0" fmla="*/ 0 w 228601"/>
                <a:gd name="connsiteY0" fmla="*/ 122948 h 245896"/>
                <a:gd name="connsiteX1" fmla="*/ 114301 w 228601"/>
                <a:gd name="connsiteY1" fmla="*/ 0 h 245896"/>
                <a:gd name="connsiteX2" fmla="*/ 228602 w 228601"/>
                <a:gd name="connsiteY2" fmla="*/ 122948 h 245896"/>
                <a:gd name="connsiteX3" fmla="*/ 114301 w 228601"/>
                <a:gd name="connsiteY3" fmla="*/ 245896 h 245896"/>
                <a:gd name="connsiteX4" fmla="*/ 0 w 228601"/>
                <a:gd name="connsiteY4" fmla="*/ 122948 h 245896"/>
                <a:gd name="connsiteX0" fmla="*/ 197 w 228799"/>
                <a:gd name="connsiteY0" fmla="*/ 122948 h 349250"/>
                <a:gd name="connsiteX1" fmla="*/ 114498 w 228799"/>
                <a:gd name="connsiteY1" fmla="*/ 0 h 349250"/>
                <a:gd name="connsiteX2" fmla="*/ 228799 w 228799"/>
                <a:gd name="connsiteY2" fmla="*/ 122948 h 349250"/>
                <a:gd name="connsiteX3" fmla="*/ 95448 w 228799"/>
                <a:gd name="connsiteY3" fmla="*/ 349250 h 349250"/>
                <a:gd name="connsiteX4" fmla="*/ 197 w 228799"/>
                <a:gd name="connsiteY4" fmla="*/ 122948 h 349250"/>
                <a:gd name="connsiteX0" fmla="*/ 105 w 171556"/>
                <a:gd name="connsiteY0" fmla="*/ 123031 h 349372"/>
                <a:gd name="connsiteX1" fmla="*/ 114406 w 171556"/>
                <a:gd name="connsiteY1" fmla="*/ 83 h 349372"/>
                <a:gd name="connsiteX2" fmla="*/ 171556 w 171556"/>
                <a:gd name="connsiteY2" fmla="*/ 139783 h 349372"/>
                <a:gd name="connsiteX3" fmla="*/ 95356 w 171556"/>
                <a:gd name="connsiteY3" fmla="*/ 349333 h 349372"/>
                <a:gd name="connsiteX4" fmla="*/ 105 w 171556"/>
                <a:gd name="connsiteY4" fmla="*/ 123031 h 349372"/>
                <a:gd name="connsiteX0" fmla="*/ 1982 w 173433"/>
                <a:gd name="connsiteY0" fmla="*/ 123001 h 349501"/>
                <a:gd name="connsiteX1" fmla="*/ 116283 w 173433"/>
                <a:gd name="connsiteY1" fmla="*/ 53 h 349501"/>
                <a:gd name="connsiteX2" fmla="*/ 173433 w 173433"/>
                <a:gd name="connsiteY2" fmla="*/ 139753 h 349501"/>
                <a:gd name="connsiteX3" fmla="*/ 97233 w 173433"/>
                <a:gd name="connsiteY3" fmla="*/ 349303 h 349501"/>
                <a:gd name="connsiteX4" fmla="*/ 47596 w 173433"/>
                <a:gd name="connsiteY4" fmla="*/ 101653 h 349501"/>
                <a:gd name="connsiteX5" fmla="*/ 1982 w 173433"/>
                <a:gd name="connsiteY5" fmla="*/ 123001 h 349501"/>
                <a:gd name="connsiteX0" fmla="*/ 3162 w 155563"/>
                <a:gd name="connsiteY0" fmla="*/ 258956 h 352106"/>
                <a:gd name="connsiteX1" fmla="*/ 98413 w 155563"/>
                <a:gd name="connsiteY1" fmla="*/ 2658 h 352106"/>
                <a:gd name="connsiteX2" fmla="*/ 155563 w 155563"/>
                <a:gd name="connsiteY2" fmla="*/ 142358 h 352106"/>
                <a:gd name="connsiteX3" fmla="*/ 79363 w 155563"/>
                <a:gd name="connsiteY3" fmla="*/ 351908 h 352106"/>
                <a:gd name="connsiteX4" fmla="*/ 29726 w 155563"/>
                <a:gd name="connsiteY4" fmla="*/ 104258 h 352106"/>
                <a:gd name="connsiteX5" fmla="*/ 3162 w 155563"/>
                <a:gd name="connsiteY5" fmla="*/ 258956 h 352106"/>
                <a:gd name="connsiteX0" fmla="*/ 15080 w 167481"/>
                <a:gd name="connsiteY0" fmla="*/ 258956 h 352765"/>
                <a:gd name="connsiteX1" fmla="*/ 110331 w 167481"/>
                <a:gd name="connsiteY1" fmla="*/ 2658 h 352765"/>
                <a:gd name="connsiteX2" fmla="*/ 167481 w 167481"/>
                <a:gd name="connsiteY2" fmla="*/ 142358 h 352765"/>
                <a:gd name="connsiteX3" fmla="*/ 91281 w 167481"/>
                <a:gd name="connsiteY3" fmla="*/ 351908 h 352765"/>
                <a:gd name="connsiteX4" fmla="*/ 9894 w 167481"/>
                <a:gd name="connsiteY4" fmla="*/ 59808 h 352765"/>
                <a:gd name="connsiteX5" fmla="*/ 15080 w 167481"/>
                <a:gd name="connsiteY5" fmla="*/ 258956 h 352765"/>
                <a:gd name="connsiteX0" fmla="*/ 15080 w 211931"/>
                <a:gd name="connsiteY0" fmla="*/ 266641 h 359628"/>
                <a:gd name="connsiteX1" fmla="*/ 110331 w 211931"/>
                <a:gd name="connsiteY1" fmla="*/ 10343 h 359628"/>
                <a:gd name="connsiteX2" fmla="*/ 211931 w 211931"/>
                <a:gd name="connsiteY2" fmla="*/ 86543 h 359628"/>
                <a:gd name="connsiteX3" fmla="*/ 91281 w 211931"/>
                <a:gd name="connsiteY3" fmla="*/ 359593 h 359628"/>
                <a:gd name="connsiteX4" fmla="*/ 9894 w 211931"/>
                <a:gd name="connsiteY4" fmla="*/ 67493 h 359628"/>
                <a:gd name="connsiteX5" fmla="*/ 15080 w 211931"/>
                <a:gd name="connsiteY5" fmla="*/ 266641 h 359628"/>
                <a:gd name="connsiteX0" fmla="*/ 24213 w 208364"/>
                <a:gd name="connsiteY0" fmla="*/ 41048 h 349935"/>
                <a:gd name="connsiteX1" fmla="*/ 106764 w 208364"/>
                <a:gd name="connsiteY1" fmla="*/ 650 h 349935"/>
                <a:gd name="connsiteX2" fmla="*/ 208364 w 208364"/>
                <a:gd name="connsiteY2" fmla="*/ 76850 h 349935"/>
                <a:gd name="connsiteX3" fmla="*/ 87714 w 208364"/>
                <a:gd name="connsiteY3" fmla="*/ 349900 h 349935"/>
                <a:gd name="connsiteX4" fmla="*/ 6327 w 208364"/>
                <a:gd name="connsiteY4" fmla="*/ 57800 h 349935"/>
                <a:gd name="connsiteX5" fmla="*/ 24213 w 208364"/>
                <a:gd name="connsiteY5" fmla="*/ 41048 h 349935"/>
                <a:gd name="connsiteX0" fmla="*/ 24213 w 208364"/>
                <a:gd name="connsiteY0" fmla="*/ 54947 h 363883"/>
                <a:gd name="connsiteX1" fmla="*/ 106764 w 208364"/>
                <a:gd name="connsiteY1" fmla="*/ 14549 h 363883"/>
                <a:gd name="connsiteX2" fmla="*/ 208364 w 208364"/>
                <a:gd name="connsiteY2" fmla="*/ 39025 h 363883"/>
                <a:gd name="connsiteX3" fmla="*/ 87714 w 208364"/>
                <a:gd name="connsiteY3" fmla="*/ 363799 h 363883"/>
                <a:gd name="connsiteX4" fmla="*/ 6327 w 208364"/>
                <a:gd name="connsiteY4" fmla="*/ 71699 h 363883"/>
                <a:gd name="connsiteX5" fmla="*/ 24213 w 208364"/>
                <a:gd name="connsiteY5" fmla="*/ 54947 h 363883"/>
                <a:gd name="connsiteX0" fmla="*/ 24213 w 216419"/>
                <a:gd name="connsiteY0" fmla="*/ 52296 h 361211"/>
                <a:gd name="connsiteX1" fmla="*/ 106764 w 216419"/>
                <a:gd name="connsiteY1" fmla="*/ 11898 h 361211"/>
                <a:gd name="connsiteX2" fmla="*/ 216419 w 216419"/>
                <a:gd name="connsiteY2" fmla="*/ 40667 h 361211"/>
                <a:gd name="connsiteX3" fmla="*/ 87714 w 216419"/>
                <a:gd name="connsiteY3" fmla="*/ 361148 h 361211"/>
                <a:gd name="connsiteX4" fmla="*/ 6327 w 216419"/>
                <a:gd name="connsiteY4" fmla="*/ 69048 h 361211"/>
                <a:gd name="connsiteX5" fmla="*/ 24213 w 216419"/>
                <a:gd name="connsiteY5" fmla="*/ 52296 h 361211"/>
                <a:gd name="connsiteX0" fmla="*/ 24213 w 204212"/>
                <a:gd name="connsiteY0" fmla="*/ 42495 h 351353"/>
                <a:gd name="connsiteX1" fmla="*/ 106764 w 204212"/>
                <a:gd name="connsiteY1" fmla="*/ 2097 h 351353"/>
                <a:gd name="connsiteX2" fmla="*/ 204212 w 204212"/>
                <a:gd name="connsiteY2" fmla="*/ 50263 h 351353"/>
                <a:gd name="connsiteX3" fmla="*/ 87714 w 204212"/>
                <a:gd name="connsiteY3" fmla="*/ 351347 h 351353"/>
                <a:gd name="connsiteX4" fmla="*/ 6327 w 204212"/>
                <a:gd name="connsiteY4" fmla="*/ 59247 h 351353"/>
                <a:gd name="connsiteX5" fmla="*/ 24213 w 204212"/>
                <a:gd name="connsiteY5" fmla="*/ 42495 h 35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212" h="351353">
                  <a:moveTo>
                    <a:pt x="24213" y="42495"/>
                  </a:moveTo>
                  <a:cubicBezTo>
                    <a:pt x="40952" y="32970"/>
                    <a:pt x="76764" y="802"/>
                    <a:pt x="106764" y="2097"/>
                  </a:cubicBezTo>
                  <a:cubicBezTo>
                    <a:pt x="136764" y="3392"/>
                    <a:pt x="204212" y="-17639"/>
                    <a:pt x="204212" y="50263"/>
                  </a:cubicBezTo>
                  <a:cubicBezTo>
                    <a:pt x="204212" y="118165"/>
                    <a:pt x="120695" y="349850"/>
                    <a:pt x="87714" y="351347"/>
                  </a:cubicBezTo>
                  <a:cubicBezTo>
                    <a:pt x="54733" y="352844"/>
                    <a:pt x="22202" y="96964"/>
                    <a:pt x="6327" y="59247"/>
                  </a:cubicBezTo>
                  <a:cubicBezTo>
                    <a:pt x="-9548" y="21530"/>
                    <a:pt x="7474" y="52020"/>
                    <a:pt x="24213" y="42495"/>
                  </a:cubicBezTo>
                  <a:close/>
                </a:path>
              </a:pathLst>
            </a:custGeom>
            <a:solidFill>
              <a:srgbClr val="EED1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1" name="Fluxograma: Conector 100">
              <a:extLst>
                <a:ext uri="{FF2B5EF4-FFF2-40B4-BE49-F238E27FC236}">
                  <a16:creationId xmlns:a16="http://schemas.microsoft.com/office/drawing/2014/main" id="{A309908D-B7A3-CB8C-FF73-FFFC28F67ACD}"/>
                </a:ext>
              </a:extLst>
            </p:cNvPr>
            <p:cNvSpPr/>
            <p:nvPr/>
          </p:nvSpPr>
          <p:spPr>
            <a:xfrm>
              <a:off x="2294020" y="3331953"/>
              <a:ext cx="107987" cy="216465"/>
            </a:xfrm>
            <a:prstGeom prst="flowChartConnector">
              <a:avLst/>
            </a:prstGeom>
            <a:solidFill>
              <a:srgbClr val="EED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2" name="Fluxograma: Conector 101">
              <a:extLst>
                <a:ext uri="{FF2B5EF4-FFF2-40B4-BE49-F238E27FC236}">
                  <a16:creationId xmlns:a16="http://schemas.microsoft.com/office/drawing/2014/main" id="{72BB58B9-0EEC-B41B-4F42-091616EE3890}"/>
                </a:ext>
              </a:extLst>
            </p:cNvPr>
            <p:cNvSpPr/>
            <p:nvPr/>
          </p:nvSpPr>
          <p:spPr>
            <a:xfrm>
              <a:off x="2241024" y="2753714"/>
              <a:ext cx="345762" cy="319832"/>
            </a:xfrm>
            <a:prstGeom prst="flowChartConnector">
              <a:avLst/>
            </a:prstGeom>
            <a:solidFill>
              <a:srgbClr val="F0D8C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3" name="Fluxograma: Conector 102">
              <a:extLst>
                <a:ext uri="{FF2B5EF4-FFF2-40B4-BE49-F238E27FC236}">
                  <a16:creationId xmlns:a16="http://schemas.microsoft.com/office/drawing/2014/main" id="{CF177D18-9666-E4A3-4EBD-19EB5D03D3DE}"/>
                </a:ext>
              </a:extLst>
            </p:cNvPr>
            <p:cNvSpPr/>
            <p:nvPr/>
          </p:nvSpPr>
          <p:spPr>
            <a:xfrm>
              <a:off x="3465090" y="3464180"/>
              <a:ext cx="345762" cy="433632"/>
            </a:xfrm>
            <a:prstGeom prst="flowChartConnector">
              <a:avLst/>
            </a:prstGeom>
            <a:solidFill>
              <a:srgbClr val="E7C0A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4" name="Fluxograma: Conector 103">
              <a:extLst>
                <a:ext uri="{FF2B5EF4-FFF2-40B4-BE49-F238E27FC236}">
                  <a16:creationId xmlns:a16="http://schemas.microsoft.com/office/drawing/2014/main" id="{21071A13-EF0A-246E-F62E-C7599A8AFB1B}"/>
                </a:ext>
              </a:extLst>
            </p:cNvPr>
            <p:cNvSpPr/>
            <p:nvPr/>
          </p:nvSpPr>
          <p:spPr>
            <a:xfrm>
              <a:off x="4707794" y="4016416"/>
              <a:ext cx="345762" cy="319832"/>
            </a:xfrm>
            <a:prstGeom prst="flowChartConnector">
              <a:avLst/>
            </a:prstGeom>
            <a:solidFill>
              <a:srgbClr val="E7C0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10" name="Google Shape;3408;p60">
            <a:extLst>
              <a:ext uri="{FF2B5EF4-FFF2-40B4-BE49-F238E27FC236}">
                <a16:creationId xmlns:a16="http://schemas.microsoft.com/office/drawing/2014/main" id="{D02B9E51-57A8-0D8D-250B-72971F64B9A3}"/>
              </a:ext>
            </a:extLst>
          </p:cNvPr>
          <p:cNvSpPr/>
          <p:nvPr/>
        </p:nvSpPr>
        <p:spPr>
          <a:xfrm flipH="1">
            <a:off x="2459563" y="3684973"/>
            <a:ext cx="254446" cy="471503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solidFill>
            <a:srgbClr val="EE8A46"/>
          </a:solidFill>
          <a:ln>
            <a:noFill/>
          </a:ln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6" name="Google Shape;1357;p59">
            <a:extLst>
              <a:ext uri="{FF2B5EF4-FFF2-40B4-BE49-F238E27FC236}">
                <a16:creationId xmlns:a16="http://schemas.microsoft.com/office/drawing/2014/main" id="{C1D41AC7-D6C3-26EA-C5E0-75546DF3ED96}"/>
              </a:ext>
            </a:extLst>
          </p:cNvPr>
          <p:cNvGrpSpPr/>
          <p:nvPr/>
        </p:nvGrpSpPr>
        <p:grpSpPr>
          <a:xfrm rot="10800000">
            <a:off x="7506269" y="2596520"/>
            <a:ext cx="4299042" cy="870382"/>
            <a:chOff x="4411970" y="2468674"/>
            <a:chExt cx="747317" cy="167425"/>
          </a:xfrm>
          <a:effectLst>
            <a:reflection blurRad="6350" stA="50000" endA="295" endPos="92000" dist="101600" dir="5400000" sy="-100000" algn="bl" rotWithShape="0"/>
          </a:effectLst>
        </p:grpSpPr>
        <p:sp>
          <p:nvSpPr>
            <p:cNvPr id="117" name="Google Shape;1358;p59">
              <a:extLst>
                <a:ext uri="{FF2B5EF4-FFF2-40B4-BE49-F238E27FC236}">
                  <a16:creationId xmlns:a16="http://schemas.microsoft.com/office/drawing/2014/main" id="{29E7EB0B-11BF-D0CB-E026-C95915201506}"/>
                </a:ext>
              </a:extLst>
            </p:cNvPr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solidFill>
              <a:srgbClr val="5C3C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359;p59">
              <a:extLst>
                <a:ext uri="{FF2B5EF4-FFF2-40B4-BE49-F238E27FC236}">
                  <a16:creationId xmlns:a16="http://schemas.microsoft.com/office/drawing/2014/main" id="{F826205A-1499-F8EC-CAAB-B3AF0659B4A6}"/>
                </a:ext>
              </a:extLst>
            </p:cNvPr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solidFill>
              <a:srgbClr val="88381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21" name="CaixaDeTexto 120">
            <a:extLst>
              <a:ext uri="{FF2B5EF4-FFF2-40B4-BE49-F238E27FC236}">
                <a16:creationId xmlns:a16="http://schemas.microsoft.com/office/drawing/2014/main" id="{676D3BA5-779E-D01F-EAA6-4654F067CD19}"/>
              </a:ext>
            </a:extLst>
          </p:cNvPr>
          <p:cNvSpPr txBox="1"/>
          <p:nvPr/>
        </p:nvSpPr>
        <p:spPr>
          <a:xfrm>
            <a:off x="7766433" y="2771544"/>
            <a:ext cx="30036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Ink Free" panose="03080402000500000000" pitchFamily="66" charset="0"/>
              </a:rPr>
              <a:t>SUZANO - SP</a:t>
            </a:r>
          </a:p>
        </p:txBody>
      </p:sp>
    </p:spTree>
    <p:extLst>
      <p:ext uri="{BB962C8B-B14F-4D97-AF65-F5344CB8AC3E}">
        <p14:creationId xmlns:p14="http://schemas.microsoft.com/office/powerpoint/2010/main" val="360865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 dir="vert"/>
      </p:transition>
    </mc:Choice>
    <mc:Fallback xmlns="">
      <p:transition spd="slow">
        <p:checker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par>
              <p:cTn id="41"/>
            </p:par>
          </p:childTnLst>
        </p:cTn>
      </p:par>
    </p:tnLst>
    <p:bldLst>
      <p:bldP spid="15" grpId="0"/>
      <p:bldP spid="91" grpId="0" animBg="1"/>
      <p:bldP spid="110" grpId="0" animBg="1"/>
      <p:bldP spid="1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Conector reto 10"/>
          <p:cNvCxnSpPr/>
          <p:nvPr/>
        </p:nvCxnSpPr>
        <p:spPr>
          <a:xfrm>
            <a:off x="0" y="130098"/>
            <a:ext cx="12178229" cy="0"/>
          </a:xfrm>
          <a:prstGeom prst="line">
            <a:avLst/>
          </a:prstGeom>
          <a:ln w="38100">
            <a:solidFill>
              <a:srgbClr val="EE8A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m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348" y="1237014"/>
            <a:ext cx="4806423" cy="3775166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7" name="teste!"/>
          <p:cNvSpPr/>
          <p:nvPr/>
        </p:nvSpPr>
        <p:spPr>
          <a:xfrm>
            <a:off x="13771" y="0"/>
            <a:ext cx="12207417" cy="6814502"/>
          </a:xfrm>
          <a:prstGeom prst="rtTriangle">
            <a:avLst/>
          </a:prstGeom>
          <a:solidFill>
            <a:srgbClr val="7C1545"/>
          </a:solidFill>
          <a:ln w="38100">
            <a:solidFill>
              <a:srgbClr val="EE8A46"/>
            </a:solidFill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Conector reto 3">
            <a:extLst>
              <a:ext uri="{FF2B5EF4-FFF2-40B4-BE49-F238E27FC236}">
                <a16:creationId xmlns:a16="http://schemas.microsoft.com/office/drawing/2014/main" id="{325E3FC1-15B8-5FBA-7960-44ECC70146D3}"/>
              </a:ext>
            </a:extLst>
          </p:cNvPr>
          <p:cNvCxnSpPr>
            <a:cxnSpLocks/>
            <a:endCxn id="7" idx="2"/>
          </p:cNvCxnSpPr>
          <p:nvPr/>
        </p:nvCxnSpPr>
        <p:spPr>
          <a:xfrm>
            <a:off x="13771" y="234176"/>
            <a:ext cx="0" cy="6580326"/>
          </a:xfrm>
          <a:prstGeom prst="line">
            <a:avLst/>
          </a:prstGeom>
          <a:ln w="28575">
            <a:solidFill>
              <a:srgbClr val="EE8A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aixaDeTexto 2"/>
          <p:cNvSpPr txBox="1"/>
          <p:nvPr/>
        </p:nvSpPr>
        <p:spPr>
          <a:xfrm>
            <a:off x="3751200" y="406018"/>
            <a:ext cx="5024101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Baskerville Old Face" panose="02020602080505020303" pitchFamily="18" charset="0"/>
              </a:rPr>
              <a:t>Orçamento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899515" y="2647124"/>
            <a:ext cx="5363736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b="1" dirty="0">
                <a:solidFill>
                  <a:srgbClr val="EE8A46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JOSEFIN SLAB"/>
              </a:rPr>
              <a:t>Plano Mensal:</a:t>
            </a:r>
          </a:p>
          <a:p>
            <a:endParaRPr lang="pt-BR" sz="4400" b="1" dirty="0">
              <a:solidFill>
                <a:srgbClr val="EE8A46"/>
              </a:solidFill>
              <a:effectLst>
                <a:outerShdw blurRad="50800" dist="38100" dir="10800000" algn="r" rotWithShape="0">
                  <a:prstClr val="black">
                    <a:alpha val="40000"/>
                  </a:prstClr>
                </a:outerShdw>
              </a:effectLst>
              <a:latin typeface="JOSEFIN SLAB"/>
            </a:endParaRPr>
          </a:p>
          <a:p>
            <a:r>
              <a:rPr lang="pt-BR" sz="44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JOSEFIN SLAB"/>
              </a:rPr>
              <a:t>5X R$ 3.000 </a:t>
            </a:r>
          </a:p>
          <a:p>
            <a:r>
              <a:rPr lang="pt-BR" sz="4400" b="1" dirty="0">
                <a:solidFill>
                  <a:srgbClr val="EE8A46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JOSEFIN SLAB"/>
              </a:rPr>
              <a:t>Total: </a:t>
            </a:r>
            <a:r>
              <a:rPr lang="pt-BR" sz="44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JOSEFIN SLAB"/>
              </a:rPr>
              <a:t>15.000</a:t>
            </a:r>
          </a:p>
        </p:txBody>
      </p:sp>
      <p:cxnSp>
        <p:nvCxnSpPr>
          <p:cNvPr id="9" name="Conector reto 8"/>
          <p:cNvCxnSpPr>
            <a:stCxn id="7" idx="0"/>
          </p:cNvCxnSpPr>
          <p:nvPr/>
        </p:nvCxnSpPr>
        <p:spPr>
          <a:xfrm>
            <a:off x="13771" y="0"/>
            <a:ext cx="12178229" cy="0"/>
          </a:xfrm>
          <a:prstGeom prst="line">
            <a:avLst/>
          </a:prstGeom>
          <a:ln w="38100">
            <a:solidFill>
              <a:srgbClr val="EE8A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ector reto 18"/>
          <p:cNvCxnSpPr/>
          <p:nvPr/>
        </p:nvCxnSpPr>
        <p:spPr>
          <a:xfrm>
            <a:off x="12176583" y="-12259"/>
            <a:ext cx="44605" cy="6826761"/>
          </a:xfrm>
          <a:prstGeom prst="line">
            <a:avLst/>
          </a:prstGeom>
          <a:ln w="38100">
            <a:solidFill>
              <a:srgbClr val="EE8A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3539537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/>
          <p:cNvSpPr/>
          <p:nvPr/>
        </p:nvSpPr>
        <p:spPr>
          <a:xfrm>
            <a:off x="0" y="0"/>
            <a:ext cx="6501161" cy="6858000"/>
          </a:xfrm>
          <a:prstGeom prst="rect">
            <a:avLst/>
          </a:prstGeom>
          <a:solidFill>
            <a:schemeClr val="bg1"/>
          </a:solidFill>
          <a:ln w="38100">
            <a:solidFill>
              <a:srgbClr val="EE8A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568"/>
            <a:ext cx="6393978" cy="5118557"/>
          </a:xfr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52391" y="1750742"/>
            <a:ext cx="3689196" cy="849607"/>
          </a:xfrm>
        </p:spPr>
        <p:txBody>
          <a:bodyPr/>
          <a:lstStyle/>
          <a:p>
            <a:r>
              <a:rPr lang="pt-BR" b="1" dirty="0">
                <a:solidFill>
                  <a:srgbClr val="7C1545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Baskerville Old Face" panose="02020602080505020303" pitchFamily="18" charset="0"/>
              </a:rPr>
              <a:t>Resultado Final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746369" y="1511591"/>
            <a:ext cx="432667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OSEFIN SLAB"/>
              </a:rPr>
              <a:t>Ao final do projeto a expectativa é que seja mantida a ordem dos arquivos e que os colaboradores otimizem o seu tempo ao procurar os documentos desejáveis</a:t>
            </a:r>
          </a:p>
        </p:txBody>
      </p:sp>
      <p:sp>
        <p:nvSpPr>
          <p:cNvPr id="7" name="teste!"/>
          <p:cNvSpPr/>
          <p:nvPr/>
        </p:nvSpPr>
        <p:spPr>
          <a:xfrm>
            <a:off x="6501161" y="0"/>
            <a:ext cx="1022184" cy="6858000"/>
          </a:xfrm>
          <a:prstGeom prst="rect">
            <a:avLst/>
          </a:prstGeom>
          <a:solidFill>
            <a:srgbClr val="7C1545"/>
          </a:solidFill>
          <a:ln w="28575">
            <a:solidFill>
              <a:srgbClr val="EE8A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731976"/>
      </p:ext>
    </p:extLst>
  </p:cSld>
  <p:clrMapOvr>
    <a:masterClrMapping/>
  </p:clrMapOvr>
  <p:transition spd="slow">
    <p:cover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aio 43">
            <a:extLst>
              <a:ext uri="{FF2B5EF4-FFF2-40B4-BE49-F238E27FC236}">
                <a16:creationId xmlns:a16="http://schemas.microsoft.com/office/drawing/2014/main" id="{4815224E-E8E0-4E4E-0F35-C415FF39DC83}"/>
              </a:ext>
            </a:extLst>
          </p:cNvPr>
          <p:cNvSpPr/>
          <p:nvPr/>
        </p:nvSpPr>
        <p:spPr>
          <a:xfrm>
            <a:off x="2760624" y="2977446"/>
            <a:ext cx="9441593" cy="3856219"/>
          </a:xfrm>
          <a:custGeom>
            <a:avLst/>
            <a:gdLst>
              <a:gd name="connsiteX0" fmla="*/ 8472 w 21600"/>
              <a:gd name="connsiteY0" fmla="*/ 0 h 21600"/>
              <a:gd name="connsiteX1" fmla="*/ 12860 w 21600"/>
              <a:gd name="connsiteY1" fmla="*/ 6080 h 21600"/>
              <a:gd name="connsiteX2" fmla="*/ 11050 w 21600"/>
              <a:gd name="connsiteY2" fmla="*/ 6797 h 21600"/>
              <a:gd name="connsiteX3" fmla="*/ 16577 w 21600"/>
              <a:gd name="connsiteY3" fmla="*/ 12007 h 21600"/>
              <a:gd name="connsiteX4" fmla="*/ 14767 w 21600"/>
              <a:gd name="connsiteY4" fmla="*/ 12877 h 21600"/>
              <a:gd name="connsiteX5" fmla="*/ 21600 w 21600"/>
              <a:gd name="connsiteY5" fmla="*/ 21600 h 21600"/>
              <a:gd name="connsiteX6" fmla="*/ 10012 w 21600"/>
              <a:gd name="connsiteY6" fmla="*/ 14915 h 21600"/>
              <a:gd name="connsiteX7" fmla="*/ 12222 w 21600"/>
              <a:gd name="connsiteY7" fmla="*/ 13987 h 21600"/>
              <a:gd name="connsiteX8" fmla="*/ 5022 w 21600"/>
              <a:gd name="connsiteY8" fmla="*/ 9705 h 21600"/>
              <a:gd name="connsiteX9" fmla="*/ 7602 w 21600"/>
              <a:gd name="connsiteY9" fmla="*/ 8382 h 21600"/>
              <a:gd name="connsiteX10" fmla="*/ 0 w 21600"/>
              <a:gd name="connsiteY10" fmla="*/ 3890 h 21600"/>
              <a:gd name="connsiteX11" fmla="*/ 8472 w 21600"/>
              <a:gd name="connsiteY11" fmla="*/ 0 h 21600"/>
              <a:gd name="connsiteX0" fmla="*/ 10588 w 23716"/>
              <a:gd name="connsiteY0" fmla="*/ 0 h 21600"/>
              <a:gd name="connsiteX1" fmla="*/ 14976 w 23716"/>
              <a:gd name="connsiteY1" fmla="*/ 6080 h 21600"/>
              <a:gd name="connsiteX2" fmla="*/ 13166 w 23716"/>
              <a:gd name="connsiteY2" fmla="*/ 6797 h 21600"/>
              <a:gd name="connsiteX3" fmla="*/ 18693 w 23716"/>
              <a:gd name="connsiteY3" fmla="*/ 12007 h 21600"/>
              <a:gd name="connsiteX4" fmla="*/ 16883 w 23716"/>
              <a:gd name="connsiteY4" fmla="*/ 12877 h 21600"/>
              <a:gd name="connsiteX5" fmla="*/ 23716 w 23716"/>
              <a:gd name="connsiteY5" fmla="*/ 21600 h 21600"/>
              <a:gd name="connsiteX6" fmla="*/ 12128 w 23716"/>
              <a:gd name="connsiteY6" fmla="*/ 14915 h 21600"/>
              <a:gd name="connsiteX7" fmla="*/ 14338 w 23716"/>
              <a:gd name="connsiteY7" fmla="*/ 13987 h 21600"/>
              <a:gd name="connsiteX8" fmla="*/ 7138 w 23716"/>
              <a:gd name="connsiteY8" fmla="*/ 9705 h 21600"/>
              <a:gd name="connsiteX9" fmla="*/ 9718 w 23716"/>
              <a:gd name="connsiteY9" fmla="*/ 8382 h 21600"/>
              <a:gd name="connsiteX10" fmla="*/ 0 w 23716"/>
              <a:gd name="connsiteY10" fmla="*/ 0 h 21600"/>
              <a:gd name="connsiteX11" fmla="*/ 10588 w 23716"/>
              <a:gd name="connsiteY11" fmla="*/ 0 h 21600"/>
              <a:gd name="connsiteX0" fmla="*/ 9692 w 23716"/>
              <a:gd name="connsiteY0" fmla="*/ 0 h 21679"/>
              <a:gd name="connsiteX1" fmla="*/ 14976 w 23716"/>
              <a:gd name="connsiteY1" fmla="*/ 6159 h 21679"/>
              <a:gd name="connsiteX2" fmla="*/ 13166 w 23716"/>
              <a:gd name="connsiteY2" fmla="*/ 6876 h 21679"/>
              <a:gd name="connsiteX3" fmla="*/ 18693 w 23716"/>
              <a:gd name="connsiteY3" fmla="*/ 12086 h 21679"/>
              <a:gd name="connsiteX4" fmla="*/ 16883 w 23716"/>
              <a:gd name="connsiteY4" fmla="*/ 12956 h 21679"/>
              <a:gd name="connsiteX5" fmla="*/ 23716 w 23716"/>
              <a:gd name="connsiteY5" fmla="*/ 21679 h 21679"/>
              <a:gd name="connsiteX6" fmla="*/ 12128 w 23716"/>
              <a:gd name="connsiteY6" fmla="*/ 14994 h 21679"/>
              <a:gd name="connsiteX7" fmla="*/ 14338 w 23716"/>
              <a:gd name="connsiteY7" fmla="*/ 14066 h 21679"/>
              <a:gd name="connsiteX8" fmla="*/ 7138 w 23716"/>
              <a:gd name="connsiteY8" fmla="*/ 9784 h 21679"/>
              <a:gd name="connsiteX9" fmla="*/ 9718 w 23716"/>
              <a:gd name="connsiteY9" fmla="*/ 8461 h 21679"/>
              <a:gd name="connsiteX10" fmla="*/ 0 w 23716"/>
              <a:gd name="connsiteY10" fmla="*/ 79 h 21679"/>
              <a:gd name="connsiteX11" fmla="*/ 9692 w 23716"/>
              <a:gd name="connsiteY11" fmla="*/ 0 h 21679"/>
              <a:gd name="connsiteX0" fmla="*/ 9764 w 23788"/>
              <a:gd name="connsiteY0" fmla="*/ 0 h 21679"/>
              <a:gd name="connsiteX1" fmla="*/ 15048 w 23788"/>
              <a:gd name="connsiteY1" fmla="*/ 6159 h 21679"/>
              <a:gd name="connsiteX2" fmla="*/ 13238 w 23788"/>
              <a:gd name="connsiteY2" fmla="*/ 6876 h 21679"/>
              <a:gd name="connsiteX3" fmla="*/ 18765 w 23788"/>
              <a:gd name="connsiteY3" fmla="*/ 12086 h 21679"/>
              <a:gd name="connsiteX4" fmla="*/ 16955 w 23788"/>
              <a:gd name="connsiteY4" fmla="*/ 12956 h 21679"/>
              <a:gd name="connsiteX5" fmla="*/ 23788 w 23788"/>
              <a:gd name="connsiteY5" fmla="*/ 21679 h 21679"/>
              <a:gd name="connsiteX6" fmla="*/ 12200 w 23788"/>
              <a:gd name="connsiteY6" fmla="*/ 14994 h 21679"/>
              <a:gd name="connsiteX7" fmla="*/ 14410 w 23788"/>
              <a:gd name="connsiteY7" fmla="*/ 14066 h 21679"/>
              <a:gd name="connsiteX8" fmla="*/ 7210 w 23788"/>
              <a:gd name="connsiteY8" fmla="*/ 9784 h 21679"/>
              <a:gd name="connsiteX9" fmla="*/ 9790 w 23788"/>
              <a:gd name="connsiteY9" fmla="*/ 8461 h 21679"/>
              <a:gd name="connsiteX10" fmla="*/ 0 w 23788"/>
              <a:gd name="connsiteY10" fmla="*/ 317 h 21679"/>
              <a:gd name="connsiteX11" fmla="*/ 9764 w 23788"/>
              <a:gd name="connsiteY11" fmla="*/ 0 h 21679"/>
              <a:gd name="connsiteX0" fmla="*/ 9836 w 23860"/>
              <a:gd name="connsiteY0" fmla="*/ 1 h 21680"/>
              <a:gd name="connsiteX1" fmla="*/ 15120 w 23860"/>
              <a:gd name="connsiteY1" fmla="*/ 6160 h 21680"/>
              <a:gd name="connsiteX2" fmla="*/ 13310 w 23860"/>
              <a:gd name="connsiteY2" fmla="*/ 6877 h 21680"/>
              <a:gd name="connsiteX3" fmla="*/ 18837 w 23860"/>
              <a:gd name="connsiteY3" fmla="*/ 12087 h 21680"/>
              <a:gd name="connsiteX4" fmla="*/ 17027 w 23860"/>
              <a:gd name="connsiteY4" fmla="*/ 12957 h 21680"/>
              <a:gd name="connsiteX5" fmla="*/ 23860 w 23860"/>
              <a:gd name="connsiteY5" fmla="*/ 21680 h 21680"/>
              <a:gd name="connsiteX6" fmla="*/ 12272 w 23860"/>
              <a:gd name="connsiteY6" fmla="*/ 14995 h 21680"/>
              <a:gd name="connsiteX7" fmla="*/ 14482 w 23860"/>
              <a:gd name="connsiteY7" fmla="*/ 14067 h 21680"/>
              <a:gd name="connsiteX8" fmla="*/ 7282 w 23860"/>
              <a:gd name="connsiteY8" fmla="*/ 9785 h 21680"/>
              <a:gd name="connsiteX9" fmla="*/ 9862 w 23860"/>
              <a:gd name="connsiteY9" fmla="*/ 8462 h 21680"/>
              <a:gd name="connsiteX10" fmla="*/ 0 w 23860"/>
              <a:gd name="connsiteY10" fmla="*/ 0 h 21680"/>
              <a:gd name="connsiteX11" fmla="*/ 9836 w 23860"/>
              <a:gd name="connsiteY11" fmla="*/ 1 h 21680"/>
              <a:gd name="connsiteX0" fmla="*/ 9477 w 23860"/>
              <a:gd name="connsiteY0" fmla="*/ 1430 h 21680"/>
              <a:gd name="connsiteX1" fmla="*/ 15120 w 23860"/>
              <a:gd name="connsiteY1" fmla="*/ 6160 h 21680"/>
              <a:gd name="connsiteX2" fmla="*/ 13310 w 23860"/>
              <a:gd name="connsiteY2" fmla="*/ 6877 h 21680"/>
              <a:gd name="connsiteX3" fmla="*/ 18837 w 23860"/>
              <a:gd name="connsiteY3" fmla="*/ 12087 h 21680"/>
              <a:gd name="connsiteX4" fmla="*/ 17027 w 23860"/>
              <a:gd name="connsiteY4" fmla="*/ 12957 h 21680"/>
              <a:gd name="connsiteX5" fmla="*/ 23860 w 23860"/>
              <a:gd name="connsiteY5" fmla="*/ 21680 h 21680"/>
              <a:gd name="connsiteX6" fmla="*/ 12272 w 23860"/>
              <a:gd name="connsiteY6" fmla="*/ 14995 h 21680"/>
              <a:gd name="connsiteX7" fmla="*/ 14482 w 23860"/>
              <a:gd name="connsiteY7" fmla="*/ 14067 h 21680"/>
              <a:gd name="connsiteX8" fmla="*/ 7282 w 23860"/>
              <a:gd name="connsiteY8" fmla="*/ 9785 h 21680"/>
              <a:gd name="connsiteX9" fmla="*/ 9862 w 23860"/>
              <a:gd name="connsiteY9" fmla="*/ 8462 h 21680"/>
              <a:gd name="connsiteX10" fmla="*/ 0 w 23860"/>
              <a:gd name="connsiteY10" fmla="*/ 0 h 21680"/>
              <a:gd name="connsiteX11" fmla="*/ 9477 w 23860"/>
              <a:gd name="connsiteY11" fmla="*/ 1430 h 21680"/>
              <a:gd name="connsiteX0" fmla="*/ 9549 w 23860"/>
              <a:gd name="connsiteY0" fmla="*/ 81 h 21680"/>
              <a:gd name="connsiteX1" fmla="*/ 15120 w 23860"/>
              <a:gd name="connsiteY1" fmla="*/ 6160 h 21680"/>
              <a:gd name="connsiteX2" fmla="*/ 13310 w 23860"/>
              <a:gd name="connsiteY2" fmla="*/ 6877 h 21680"/>
              <a:gd name="connsiteX3" fmla="*/ 18837 w 23860"/>
              <a:gd name="connsiteY3" fmla="*/ 12087 h 21680"/>
              <a:gd name="connsiteX4" fmla="*/ 17027 w 23860"/>
              <a:gd name="connsiteY4" fmla="*/ 12957 h 21680"/>
              <a:gd name="connsiteX5" fmla="*/ 23860 w 23860"/>
              <a:gd name="connsiteY5" fmla="*/ 21680 h 21680"/>
              <a:gd name="connsiteX6" fmla="*/ 12272 w 23860"/>
              <a:gd name="connsiteY6" fmla="*/ 14995 h 21680"/>
              <a:gd name="connsiteX7" fmla="*/ 14482 w 23860"/>
              <a:gd name="connsiteY7" fmla="*/ 14067 h 21680"/>
              <a:gd name="connsiteX8" fmla="*/ 7282 w 23860"/>
              <a:gd name="connsiteY8" fmla="*/ 9785 h 21680"/>
              <a:gd name="connsiteX9" fmla="*/ 9862 w 23860"/>
              <a:gd name="connsiteY9" fmla="*/ 8462 h 21680"/>
              <a:gd name="connsiteX10" fmla="*/ 0 w 23860"/>
              <a:gd name="connsiteY10" fmla="*/ 0 h 21680"/>
              <a:gd name="connsiteX11" fmla="*/ 9549 w 23860"/>
              <a:gd name="connsiteY11" fmla="*/ 81 h 21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860" h="21680">
                <a:moveTo>
                  <a:pt x="9549" y="81"/>
                </a:moveTo>
                <a:lnTo>
                  <a:pt x="15120" y="6160"/>
                </a:lnTo>
                <a:lnTo>
                  <a:pt x="13310" y="6877"/>
                </a:lnTo>
                <a:lnTo>
                  <a:pt x="18837" y="12087"/>
                </a:lnTo>
                <a:lnTo>
                  <a:pt x="17027" y="12957"/>
                </a:lnTo>
                <a:lnTo>
                  <a:pt x="23860" y="21680"/>
                </a:lnTo>
                <a:lnTo>
                  <a:pt x="12272" y="14995"/>
                </a:lnTo>
                <a:lnTo>
                  <a:pt x="14482" y="14067"/>
                </a:lnTo>
                <a:lnTo>
                  <a:pt x="7282" y="9785"/>
                </a:lnTo>
                <a:lnTo>
                  <a:pt x="9862" y="8462"/>
                </a:lnTo>
                <a:lnTo>
                  <a:pt x="0" y="0"/>
                </a:lnTo>
                <a:lnTo>
                  <a:pt x="9549" y="81"/>
                </a:lnTo>
                <a:close/>
              </a:path>
            </a:pathLst>
          </a:custGeom>
          <a:solidFill>
            <a:srgbClr val="7C154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Raio 42">
            <a:extLst>
              <a:ext uri="{FF2B5EF4-FFF2-40B4-BE49-F238E27FC236}">
                <a16:creationId xmlns:a16="http://schemas.microsoft.com/office/drawing/2014/main" id="{B2693B32-0AEE-BF88-BFDD-0299E07C03F5}"/>
              </a:ext>
            </a:extLst>
          </p:cNvPr>
          <p:cNvSpPr/>
          <p:nvPr/>
        </p:nvSpPr>
        <p:spPr>
          <a:xfrm>
            <a:off x="-13907" y="14040"/>
            <a:ext cx="6518491" cy="2457264"/>
          </a:xfrm>
          <a:custGeom>
            <a:avLst/>
            <a:gdLst>
              <a:gd name="connsiteX0" fmla="*/ 8472 w 21600"/>
              <a:gd name="connsiteY0" fmla="*/ 0 h 21600"/>
              <a:gd name="connsiteX1" fmla="*/ 12860 w 21600"/>
              <a:gd name="connsiteY1" fmla="*/ 6080 h 21600"/>
              <a:gd name="connsiteX2" fmla="*/ 11050 w 21600"/>
              <a:gd name="connsiteY2" fmla="*/ 6797 h 21600"/>
              <a:gd name="connsiteX3" fmla="*/ 16577 w 21600"/>
              <a:gd name="connsiteY3" fmla="*/ 12007 h 21600"/>
              <a:gd name="connsiteX4" fmla="*/ 14767 w 21600"/>
              <a:gd name="connsiteY4" fmla="*/ 12877 h 21600"/>
              <a:gd name="connsiteX5" fmla="*/ 21600 w 21600"/>
              <a:gd name="connsiteY5" fmla="*/ 21600 h 21600"/>
              <a:gd name="connsiteX6" fmla="*/ 10012 w 21600"/>
              <a:gd name="connsiteY6" fmla="*/ 14915 h 21600"/>
              <a:gd name="connsiteX7" fmla="*/ 12222 w 21600"/>
              <a:gd name="connsiteY7" fmla="*/ 13987 h 21600"/>
              <a:gd name="connsiteX8" fmla="*/ 5022 w 21600"/>
              <a:gd name="connsiteY8" fmla="*/ 9705 h 21600"/>
              <a:gd name="connsiteX9" fmla="*/ 7602 w 21600"/>
              <a:gd name="connsiteY9" fmla="*/ 8382 h 21600"/>
              <a:gd name="connsiteX10" fmla="*/ 0 w 21600"/>
              <a:gd name="connsiteY10" fmla="*/ 3890 h 21600"/>
              <a:gd name="connsiteX11" fmla="*/ 8472 w 21600"/>
              <a:gd name="connsiteY11" fmla="*/ 0 h 21600"/>
              <a:gd name="connsiteX0" fmla="*/ 8998 w 22126"/>
              <a:gd name="connsiteY0" fmla="*/ 388 h 21988"/>
              <a:gd name="connsiteX1" fmla="*/ 13386 w 22126"/>
              <a:gd name="connsiteY1" fmla="*/ 6468 h 21988"/>
              <a:gd name="connsiteX2" fmla="*/ 11576 w 22126"/>
              <a:gd name="connsiteY2" fmla="*/ 7185 h 21988"/>
              <a:gd name="connsiteX3" fmla="*/ 17103 w 22126"/>
              <a:gd name="connsiteY3" fmla="*/ 12395 h 21988"/>
              <a:gd name="connsiteX4" fmla="*/ 15293 w 22126"/>
              <a:gd name="connsiteY4" fmla="*/ 13265 h 21988"/>
              <a:gd name="connsiteX5" fmla="*/ 22126 w 22126"/>
              <a:gd name="connsiteY5" fmla="*/ 21988 h 21988"/>
              <a:gd name="connsiteX6" fmla="*/ 10538 w 22126"/>
              <a:gd name="connsiteY6" fmla="*/ 15303 h 21988"/>
              <a:gd name="connsiteX7" fmla="*/ 12748 w 22126"/>
              <a:gd name="connsiteY7" fmla="*/ 14375 h 21988"/>
              <a:gd name="connsiteX8" fmla="*/ 5548 w 22126"/>
              <a:gd name="connsiteY8" fmla="*/ 10093 h 21988"/>
              <a:gd name="connsiteX9" fmla="*/ 8128 w 22126"/>
              <a:gd name="connsiteY9" fmla="*/ 8770 h 21988"/>
              <a:gd name="connsiteX10" fmla="*/ 0 w 22126"/>
              <a:gd name="connsiteY10" fmla="*/ 0 h 21988"/>
              <a:gd name="connsiteX11" fmla="*/ 8998 w 22126"/>
              <a:gd name="connsiteY11" fmla="*/ 388 h 21988"/>
              <a:gd name="connsiteX0" fmla="*/ 9094 w 22126"/>
              <a:gd name="connsiteY0" fmla="*/ 136 h 21988"/>
              <a:gd name="connsiteX1" fmla="*/ 13386 w 22126"/>
              <a:gd name="connsiteY1" fmla="*/ 6468 h 21988"/>
              <a:gd name="connsiteX2" fmla="*/ 11576 w 22126"/>
              <a:gd name="connsiteY2" fmla="*/ 7185 h 21988"/>
              <a:gd name="connsiteX3" fmla="*/ 17103 w 22126"/>
              <a:gd name="connsiteY3" fmla="*/ 12395 h 21988"/>
              <a:gd name="connsiteX4" fmla="*/ 15293 w 22126"/>
              <a:gd name="connsiteY4" fmla="*/ 13265 h 21988"/>
              <a:gd name="connsiteX5" fmla="*/ 22126 w 22126"/>
              <a:gd name="connsiteY5" fmla="*/ 21988 h 21988"/>
              <a:gd name="connsiteX6" fmla="*/ 10538 w 22126"/>
              <a:gd name="connsiteY6" fmla="*/ 15303 h 21988"/>
              <a:gd name="connsiteX7" fmla="*/ 12748 w 22126"/>
              <a:gd name="connsiteY7" fmla="*/ 14375 h 21988"/>
              <a:gd name="connsiteX8" fmla="*/ 5548 w 22126"/>
              <a:gd name="connsiteY8" fmla="*/ 10093 h 21988"/>
              <a:gd name="connsiteX9" fmla="*/ 8128 w 22126"/>
              <a:gd name="connsiteY9" fmla="*/ 8770 h 21988"/>
              <a:gd name="connsiteX10" fmla="*/ 0 w 22126"/>
              <a:gd name="connsiteY10" fmla="*/ 0 h 21988"/>
              <a:gd name="connsiteX11" fmla="*/ 9094 w 22126"/>
              <a:gd name="connsiteY11" fmla="*/ 136 h 21988"/>
              <a:gd name="connsiteX0" fmla="*/ 9046 w 22078"/>
              <a:gd name="connsiteY0" fmla="*/ 513 h 22365"/>
              <a:gd name="connsiteX1" fmla="*/ 13338 w 22078"/>
              <a:gd name="connsiteY1" fmla="*/ 6845 h 22365"/>
              <a:gd name="connsiteX2" fmla="*/ 11528 w 22078"/>
              <a:gd name="connsiteY2" fmla="*/ 7562 h 22365"/>
              <a:gd name="connsiteX3" fmla="*/ 17055 w 22078"/>
              <a:gd name="connsiteY3" fmla="*/ 12772 h 22365"/>
              <a:gd name="connsiteX4" fmla="*/ 15245 w 22078"/>
              <a:gd name="connsiteY4" fmla="*/ 13642 h 22365"/>
              <a:gd name="connsiteX5" fmla="*/ 22078 w 22078"/>
              <a:gd name="connsiteY5" fmla="*/ 22365 h 22365"/>
              <a:gd name="connsiteX6" fmla="*/ 10490 w 22078"/>
              <a:gd name="connsiteY6" fmla="*/ 15680 h 22365"/>
              <a:gd name="connsiteX7" fmla="*/ 12700 w 22078"/>
              <a:gd name="connsiteY7" fmla="*/ 14752 h 22365"/>
              <a:gd name="connsiteX8" fmla="*/ 5500 w 22078"/>
              <a:gd name="connsiteY8" fmla="*/ 10470 h 22365"/>
              <a:gd name="connsiteX9" fmla="*/ 8080 w 22078"/>
              <a:gd name="connsiteY9" fmla="*/ 9147 h 22365"/>
              <a:gd name="connsiteX10" fmla="*/ 0 w 22078"/>
              <a:gd name="connsiteY10" fmla="*/ 0 h 22365"/>
              <a:gd name="connsiteX11" fmla="*/ 9046 w 22078"/>
              <a:gd name="connsiteY11" fmla="*/ 513 h 22365"/>
              <a:gd name="connsiteX0" fmla="*/ 9429 w 22078"/>
              <a:gd name="connsiteY0" fmla="*/ 0 h 22481"/>
              <a:gd name="connsiteX1" fmla="*/ 13338 w 22078"/>
              <a:gd name="connsiteY1" fmla="*/ 6961 h 22481"/>
              <a:gd name="connsiteX2" fmla="*/ 11528 w 22078"/>
              <a:gd name="connsiteY2" fmla="*/ 7678 h 22481"/>
              <a:gd name="connsiteX3" fmla="*/ 17055 w 22078"/>
              <a:gd name="connsiteY3" fmla="*/ 12888 h 22481"/>
              <a:gd name="connsiteX4" fmla="*/ 15245 w 22078"/>
              <a:gd name="connsiteY4" fmla="*/ 13758 h 22481"/>
              <a:gd name="connsiteX5" fmla="*/ 22078 w 22078"/>
              <a:gd name="connsiteY5" fmla="*/ 22481 h 22481"/>
              <a:gd name="connsiteX6" fmla="*/ 10490 w 22078"/>
              <a:gd name="connsiteY6" fmla="*/ 15796 h 22481"/>
              <a:gd name="connsiteX7" fmla="*/ 12700 w 22078"/>
              <a:gd name="connsiteY7" fmla="*/ 14868 h 22481"/>
              <a:gd name="connsiteX8" fmla="*/ 5500 w 22078"/>
              <a:gd name="connsiteY8" fmla="*/ 10586 h 22481"/>
              <a:gd name="connsiteX9" fmla="*/ 8080 w 22078"/>
              <a:gd name="connsiteY9" fmla="*/ 9263 h 22481"/>
              <a:gd name="connsiteX10" fmla="*/ 0 w 22078"/>
              <a:gd name="connsiteY10" fmla="*/ 116 h 22481"/>
              <a:gd name="connsiteX11" fmla="*/ 9429 w 22078"/>
              <a:gd name="connsiteY11" fmla="*/ 0 h 22481"/>
              <a:gd name="connsiteX0" fmla="*/ 9429 w 22078"/>
              <a:gd name="connsiteY0" fmla="*/ 0 h 22590"/>
              <a:gd name="connsiteX1" fmla="*/ 13338 w 22078"/>
              <a:gd name="connsiteY1" fmla="*/ 6961 h 22590"/>
              <a:gd name="connsiteX2" fmla="*/ 11528 w 22078"/>
              <a:gd name="connsiteY2" fmla="*/ 7678 h 22590"/>
              <a:gd name="connsiteX3" fmla="*/ 17055 w 22078"/>
              <a:gd name="connsiteY3" fmla="*/ 12888 h 22590"/>
              <a:gd name="connsiteX4" fmla="*/ 15245 w 22078"/>
              <a:gd name="connsiteY4" fmla="*/ 13758 h 22590"/>
              <a:gd name="connsiteX5" fmla="*/ 22078 w 22078"/>
              <a:gd name="connsiteY5" fmla="*/ 22481 h 22590"/>
              <a:gd name="connsiteX6" fmla="*/ 9629 w 22078"/>
              <a:gd name="connsiteY6" fmla="*/ 22590 h 22590"/>
              <a:gd name="connsiteX7" fmla="*/ 12700 w 22078"/>
              <a:gd name="connsiteY7" fmla="*/ 14868 h 22590"/>
              <a:gd name="connsiteX8" fmla="*/ 5500 w 22078"/>
              <a:gd name="connsiteY8" fmla="*/ 10586 h 22590"/>
              <a:gd name="connsiteX9" fmla="*/ 8080 w 22078"/>
              <a:gd name="connsiteY9" fmla="*/ 9263 h 22590"/>
              <a:gd name="connsiteX10" fmla="*/ 0 w 22078"/>
              <a:gd name="connsiteY10" fmla="*/ 116 h 22590"/>
              <a:gd name="connsiteX11" fmla="*/ 9429 w 22078"/>
              <a:gd name="connsiteY11" fmla="*/ 0 h 22590"/>
              <a:gd name="connsiteX0" fmla="*/ 9429 w 22078"/>
              <a:gd name="connsiteY0" fmla="*/ 0 h 22481"/>
              <a:gd name="connsiteX1" fmla="*/ 13338 w 22078"/>
              <a:gd name="connsiteY1" fmla="*/ 6961 h 22481"/>
              <a:gd name="connsiteX2" fmla="*/ 11528 w 22078"/>
              <a:gd name="connsiteY2" fmla="*/ 7678 h 22481"/>
              <a:gd name="connsiteX3" fmla="*/ 17055 w 22078"/>
              <a:gd name="connsiteY3" fmla="*/ 12888 h 22481"/>
              <a:gd name="connsiteX4" fmla="*/ 15245 w 22078"/>
              <a:gd name="connsiteY4" fmla="*/ 13758 h 22481"/>
              <a:gd name="connsiteX5" fmla="*/ 22078 w 22078"/>
              <a:gd name="connsiteY5" fmla="*/ 22481 h 22481"/>
              <a:gd name="connsiteX6" fmla="*/ 9629 w 22078"/>
              <a:gd name="connsiteY6" fmla="*/ 21709 h 22481"/>
              <a:gd name="connsiteX7" fmla="*/ 12700 w 22078"/>
              <a:gd name="connsiteY7" fmla="*/ 14868 h 22481"/>
              <a:gd name="connsiteX8" fmla="*/ 5500 w 22078"/>
              <a:gd name="connsiteY8" fmla="*/ 10586 h 22481"/>
              <a:gd name="connsiteX9" fmla="*/ 8080 w 22078"/>
              <a:gd name="connsiteY9" fmla="*/ 9263 h 22481"/>
              <a:gd name="connsiteX10" fmla="*/ 0 w 22078"/>
              <a:gd name="connsiteY10" fmla="*/ 116 h 22481"/>
              <a:gd name="connsiteX11" fmla="*/ 9429 w 22078"/>
              <a:gd name="connsiteY11" fmla="*/ 0 h 22481"/>
              <a:gd name="connsiteX0" fmla="*/ 9429 w 22078"/>
              <a:gd name="connsiteY0" fmla="*/ 0 h 22481"/>
              <a:gd name="connsiteX1" fmla="*/ 13338 w 22078"/>
              <a:gd name="connsiteY1" fmla="*/ 6961 h 22481"/>
              <a:gd name="connsiteX2" fmla="*/ 11528 w 22078"/>
              <a:gd name="connsiteY2" fmla="*/ 7678 h 22481"/>
              <a:gd name="connsiteX3" fmla="*/ 17055 w 22078"/>
              <a:gd name="connsiteY3" fmla="*/ 12888 h 22481"/>
              <a:gd name="connsiteX4" fmla="*/ 15245 w 22078"/>
              <a:gd name="connsiteY4" fmla="*/ 13758 h 22481"/>
              <a:gd name="connsiteX5" fmla="*/ 22078 w 22078"/>
              <a:gd name="connsiteY5" fmla="*/ 22481 h 22481"/>
              <a:gd name="connsiteX6" fmla="*/ 9629 w 22078"/>
              <a:gd name="connsiteY6" fmla="*/ 21961 h 22481"/>
              <a:gd name="connsiteX7" fmla="*/ 12700 w 22078"/>
              <a:gd name="connsiteY7" fmla="*/ 14868 h 22481"/>
              <a:gd name="connsiteX8" fmla="*/ 5500 w 22078"/>
              <a:gd name="connsiteY8" fmla="*/ 10586 h 22481"/>
              <a:gd name="connsiteX9" fmla="*/ 8080 w 22078"/>
              <a:gd name="connsiteY9" fmla="*/ 9263 h 22481"/>
              <a:gd name="connsiteX10" fmla="*/ 0 w 22078"/>
              <a:gd name="connsiteY10" fmla="*/ 116 h 22481"/>
              <a:gd name="connsiteX11" fmla="*/ 9429 w 22078"/>
              <a:gd name="connsiteY11" fmla="*/ 0 h 22481"/>
              <a:gd name="connsiteX0" fmla="*/ 9429 w 22174"/>
              <a:gd name="connsiteY0" fmla="*/ 0 h 21978"/>
              <a:gd name="connsiteX1" fmla="*/ 13338 w 22174"/>
              <a:gd name="connsiteY1" fmla="*/ 6961 h 21978"/>
              <a:gd name="connsiteX2" fmla="*/ 11528 w 22174"/>
              <a:gd name="connsiteY2" fmla="*/ 7678 h 21978"/>
              <a:gd name="connsiteX3" fmla="*/ 17055 w 22174"/>
              <a:gd name="connsiteY3" fmla="*/ 12888 h 21978"/>
              <a:gd name="connsiteX4" fmla="*/ 15245 w 22174"/>
              <a:gd name="connsiteY4" fmla="*/ 13758 h 21978"/>
              <a:gd name="connsiteX5" fmla="*/ 22174 w 22174"/>
              <a:gd name="connsiteY5" fmla="*/ 21978 h 21978"/>
              <a:gd name="connsiteX6" fmla="*/ 9629 w 22174"/>
              <a:gd name="connsiteY6" fmla="*/ 21961 h 21978"/>
              <a:gd name="connsiteX7" fmla="*/ 12700 w 22174"/>
              <a:gd name="connsiteY7" fmla="*/ 14868 h 21978"/>
              <a:gd name="connsiteX8" fmla="*/ 5500 w 22174"/>
              <a:gd name="connsiteY8" fmla="*/ 10586 h 21978"/>
              <a:gd name="connsiteX9" fmla="*/ 8080 w 22174"/>
              <a:gd name="connsiteY9" fmla="*/ 9263 h 21978"/>
              <a:gd name="connsiteX10" fmla="*/ 0 w 22174"/>
              <a:gd name="connsiteY10" fmla="*/ 116 h 21978"/>
              <a:gd name="connsiteX11" fmla="*/ 9429 w 22174"/>
              <a:gd name="connsiteY11" fmla="*/ 0 h 219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2174" h="21978">
                <a:moveTo>
                  <a:pt x="9429" y="0"/>
                </a:moveTo>
                <a:lnTo>
                  <a:pt x="13338" y="6961"/>
                </a:lnTo>
                <a:lnTo>
                  <a:pt x="11528" y="7678"/>
                </a:lnTo>
                <a:lnTo>
                  <a:pt x="17055" y="12888"/>
                </a:lnTo>
                <a:lnTo>
                  <a:pt x="15245" y="13758"/>
                </a:lnTo>
                <a:lnTo>
                  <a:pt x="22174" y="21978"/>
                </a:lnTo>
                <a:lnTo>
                  <a:pt x="9629" y="21961"/>
                </a:lnTo>
                <a:lnTo>
                  <a:pt x="12700" y="14868"/>
                </a:lnTo>
                <a:lnTo>
                  <a:pt x="5500" y="10586"/>
                </a:lnTo>
                <a:lnTo>
                  <a:pt x="8080" y="9263"/>
                </a:lnTo>
                <a:lnTo>
                  <a:pt x="0" y="116"/>
                </a:lnTo>
                <a:lnTo>
                  <a:pt x="9429" y="0"/>
                </a:lnTo>
                <a:close/>
              </a:path>
            </a:pathLst>
          </a:custGeom>
          <a:solidFill>
            <a:srgbClr val="7C1545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0" name="Retângulo 39">
            <a:extLst>
              <a:ext uri="{FF2B5EF4-FFF2-40B4-BE49-F238E27FC236}">
                <a16:creationId xmlns:a16="http://schemas.microsoft.com/office/drawing/2014/main" id="{301F2DBB-F338-D708-4E49-62D7975FA608}"/>
              </a:ext>
            </a:extLst>
          </p:cNvPr>
          <p:cNvSpPr/>
          <p:nvPr/>
        </p:nvSpPr>
        <p:spPr>
          <a:xfrm>
            <a:off x="10222" y="2482710"/>
            <a:ext cx="12181778" cy="533249"/>
          </a:xfrm>
          <a:prstGeom prst="rect">
            <a:avLst/>
          </a:prstGeom>
          <a:solidFill>
            <a:srgbClr val="DFCBB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912148" y="220856"/>
            <a:ext cx="7688435" cy="1325563"/>
          </a:xfrm>
        </p:spPr>
        <p:txBody>
          <a:bodyPr>
            <a:normAutofit/>
          </a:bodyPr>
          <a:lstStyle/>
          <a:p>
            <a:pPr algn="ctr"/>
            <a:r>
              <a:rPr lang="pt-BR" sz="4800" b="1" dirty="0">
                <a:ln w="3175">
                  <a:solidFill>
                    <a:schemeClr val="bg1"/>
                  </a:solidFill>
                </a:ln>
                <a:solidFill>
                  <a:srgbClr val="7C1545"/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NOSSO CONTATO </a:t>
            </a:r>
          </a:p>
        </p:txBody>
      </p:sp>
      <p:cxnSp>
        <p:nvCxnSpPr>
          <p:cNvPr id="6" name="Conector reto 5"/>
          <p:cNvCxnSpPr/>
          <p:nvPr/>
        </p:nvCxnSpPr>
        <p:spPr>
          <a:xfrm>
            <a:off x="0" y="0"/>
            <a:ext cx="0" cy="6858000"/>
          </a:xfrm>
          <a:prstGeom prst="line">
            <a:avLst/>
          </a:prstGeom>
          <a:ln w="38100">
            <a:solidFill>
              <a:srgbClr val="EE8A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ector reto 6"/>
          <p:cNvCxnSpPr/>
          <p:nvPr/>
        </p:nvCxnSpPr>
        <p:spPr>
          <a:xfrm>
            <a:off x="12192000" y="0"/>
            <a:ext cx="0" cy="6858000"/>
          </a:xfrm>
          <a:prstGeom prst="line">
            <a:avLst/>
          </a:prstGeom>
          <a:ln w="38100">
            <a:solidFill>
              <a:srgbClr val="EE8A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ector reto 7"/>
          <p:cNvCxnSpPr/>
          <p:nvPr/>
        </p:nvCxnSpPr>
        <p:spPr>
          <a:xfrm flipH="1">
            <a:off x="0" y="0"/>
            <a:ext cx="12192000" cy="0"/>
          </a:xfrm>
          <a:prstGeom prst="line">
            <a:avLst/>
          </a:prstGeom>
          <a:ln w="38100">
            <a:solidFill>
              <a:srgbClr val="EE8A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reto 9"/>
          <p:cNvCxnSpPr/>
          <p:nvPr/>
        </p:nvCxnSpPr>
        <p:spPr>
          <a:xfrm flipH="1">
            <a:off x="10222" y="6858000"/>
            <a:ext cx="12181778" cy="0"/>
          </a:xfrm>
          <a:prstGeom prst="line">
            <a:avLst/>
          </a:prstGeom>
          <a:ln w="38100">
            <a:solidFill>
              <a:srgbClr val="EE8A4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luxograma: Conector 4">
            <a:extLst>
              <a:ext uri="{FF2B5EF4-FFF2-40B4-BE49-F238E27FC236}">
                <a16:creationId xmlns:a16="http://schemas.microsoft.com/office/drawing/2014/main" id="{928DD912-92B1-CFD3-439A-3EA6A19087CE}"/>
              </a:ext>
            </a:extLst>
          </p:cNvPr>
          <p:cNvSpPr/>
          <p:nvPr/>
        </p:nvSpPr>
        <p:spPr>
          <a:xfrm>
            <a:off x="1081691" y="2104031"/>
            <a:ext cx="1463040" cy="1434905"/>
          </a:xfrm>
          <a:prstGeom prst="flowChartConnector">
            <a:avLst/>
          </a:prstGeom>
          <a:solidFill>
            <a:srgbClr val="7C1545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Fluxograma: Conector 10">
            <a:extLst>
              <a:ext uri="{FF2B5EF4-FFF2-40B4-BE49-F238E27FC236}">
                <a16:creationId xmlns:a16="http://schemas.microsoft.com/office/drawing/2014/main" id="{EB9D5650-1E45-09F3-54BE-5ACF347E4D04}"/>
              </a:ext>
            </a:extLst>
          </p:cNvPr>
          <p:cNvSpPr/>
          <p:nvPr/>
        </p:nvSpPr>
        <p:spPr>
          <a:xfrm>
            <a:off x="4172151" y="2075035"/>
            <a:ext cx="1463040" cy="1434905"/>
          </a:xfrm>
          <a:prstGeom prst="flowChartConnector">
            <a:avLst/>
          </a:prstGeom>
          <a:solidFill>
            <a:srgbClr val="883818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Fluxograma: Conector 12">
            <a:extLst>
              <a:ext uri="{FF2B5EF4-FFF2-40B4-BE49-F238E27FC236}">
                <a16:creationId xmlns:a16="http://schemas.microsoft.com/office/drawing/2014/main" id="{4CFF6655-927E-87F1-E534-BD21016E1633}"/>
              </a:ext>
            </a:extLst>
          </p:cNvPr>
          <p:cNvSpPr/>
          <p:nvPr/>
        </p:nvSpPr>
        <p:spPr>
          <a:xfrm>
            <a:off x="6752519" y="2069396"/>
            <a:ext cx="1463040" cy="1434905"/>
          </a:xfrm>
          <a:prstGeom prst="flowChartConnector">
            <a:avLst/>
          </a:prstGeom>
          <a:solidFill>
            <a:srgbClr val="7C1545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Fluxograma: Conector 15">
            <a:extLst>
              <a:ext uri="{FF2B5EF4-FFF2-40B4-BE49-F238E27FC236}">
                <a16:creationId xmlns:a16="http://schemas.microsoft.com/office/drawing/2014/main" id="{E919BCFD-2172-362E-E9B6-8F3ED664A806}"/>
              </a:ext>
            </a:extLst>
          </p:cNvPr>
          <p:cNvSpPr/>
          <p:nvPr/>
        </p:nvSpPr>
        <p:spPr>
          <a:xfrm>
            <a:off x="9579684" y="2089836"/>
            <a:ext cx="1463040" cy="1434905"/>
          </a:xfrm>
          <a:prstGeom prst="flowChartConnector">
            <a:avLst/>
          </a:prstGeom>
          <a:solidFill>
            <a:srgbClr val="883818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grpSp>
        <p:nvGrpSpPr>
          <p:cNvPr id="28" name="Agrupar 27">
            <a:extLst>
              <a:ext uri="{FF2B5EF4-FFF2-40B4-BE49-F238E27FC236}">
                <a16:creationId xmlns:a16="http://schemas.microsoft.com/office/drawing/2014/main" id="{7D89DF39-DA8D-9F01-96F3-F5A778539F78}"/>
              </a:ext>
            </a:extLst>
          </p:cNvPr>
          <p:cNvGrpSpPr/>
          <p:nvPr/>
        </p:nvGrpSpPr>
        <p:grpSpPr>
          <a:xfrm>
            <a:off x="4539924" y="2482710"/>
            <a:ext cx="727493" cy="525488"/>
            <a:chOff x="3757781" y="3985969"/>
            <a:chExt cx="727493" cy="525488"/>
          </a:xfrm>
          <a:effectLst>
            <a:glow rad="228600">
              <a:schemeClr val="accent3">
                <a:satMod val="175000"/>
                <a:alpha val="40000"/>
              </a:schemeClr>
            </a:glow>
          </a:effectLst>
        </p:grpSpPr>
        <p:sp>
          <p:nvSpPr>
            <p:cNvPr id="25" name="Forma Livre: Forma 24">
              <a:extLst>
                <a:ext uri="{FF2B5EF4-FFF2-40B4-BE49-F238E27FC236}">
                  <a16:creationId xmlns:a16="http://schemas.microsoft.com/office/drawing/2014/main" id="{91BC2488-82DF-8005-2FDA-8294968F7A2C}"/>
                </a:ext>
              </a:extLst>
            </p:cNvPr>
            <p:cNvSpPr/>
            <p:nvPr/>
          </p:nvSpPr>
          <p:spPr>
            <a:xfrm>
              <a:off x="3757781" y="3985969"/>
              <a:ext cx="727493" cy="239857"/>
            </a:xfrm>
            <a:custGeom>
              <a:avLst/>
              <a:gdLst>
                <a:gd name="connsiteX0" fmla="*/ 708552 w 727493"/>
                <a:gd name="connsiteY0" fmla="*/ 94298 h 239857"/>
                <a:gd name="connsiteX1" fmla="*/ 363747 w 727493"/>
                <a:gd name="connsiteY1" fmla="*/ 0 h 239857"/>
                <a:gd name="connsiteX2" fmla="*/ 18942 w 727493"/>
                <a:gd name="connsiteY2" fmla="*/ 94298 h 239857"/>
                <a:gd name="connsiteX3" fmla="*/ 6559 w 727493"/>
                <a:gd name="connsiteY3" fmla="*/ 148590 h 239857"/>
                <a:gd name="connsiteX4" fmla="*/ 57042 w 727493"/>
                <a:gd name="connsiteY4" fmla="*/ 222885 h 239857"/>
                <a:gd name="connsiteX5" fmla="*/ 115144 w 727493"/>
                <a:gd name="connsiteY5" fmla="*/ 228600 h 239857"/>
                <a:gd name="connsiteX6" fmla="*/ 161817 w 727493"/>
                <a:gd name="connsiteY6" fmla="*/ 181927 h 239857"/>
                <a:gd name="connsiteX7" fmla="*/ 173247 w 727493"/>
                <a:gd name="connsiteY7" fmla="*/ 155258 h 239857"/>
                <a:gd name="connsiteX8" fmla="*/ 173247 w 727493"/>
                <a:gd name="connsiteY8" fmla="*/ 106680 h 239857"/>
                <a:gd name="connsiteX9" fmla="*/ 363747 w 727493"/>
                <a:gd name="connsiteY9" fmla="*/ 75248 h 239857"/>
                <a:gd name="connsiteX10" fmla="*/ 554247 w 727493"/>
                <a:gd name="connsiteY10" fmla="*/ 106680 h 239857"/>
                <a:gd name="connsiteX11" fmla="*/ 554247 w 727493"/>
                <a:gd name="connsiteY11" fmla="*/ 155258 h 239857"/>
                <a:gd name="connsiteX12" fmla="*/ 565677 w 727493"/>
                <a:gd name="connsiteY12" fmla="*/ 181927 h 239857"/>
                <a:gd name="connsiteX13" fmla="*/ 612349 w 727493"/>
                <a:gd name="connsiteY13" fmla="*/ 228600 h 239857"/>
                <a:gd name="connsiteX14" fmla="*/ 670452 w 727493"/>
                <a:gd name="connsiteY14" fmla="*/ 222885 h 239857"/>
                <a:gd name="connsiteX15" fmla="*/ 720934 w 727493"/>
                <a:gd name="connsiteY15" fmla="*/ 148590 h 239857"/>
                <a:gd name="connsiteX16" fmla="*/ 708552 w 727493"/>
                <a:gd name="connsiteY16" fmla="*/ 94298 h 23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7493" h="239857">
                  <a:moveTo>
                    <a:pt x="708552" y="94298"/>
                  </a:moveTo>
                  <a:cubicBezTo>
                    <a:pt x="607587" y="34290"/>
                    <a:pt x="489477" y="0"/>
                    <a:pt x="363747" y="0"/>
                  </a:cubicBezTo>
                  <a:cubicBezTo>
                    <a:pt x="238017" y="0"/>
                    <a:pt x="119907" y="34290"/>
                    <a:pt x="18942" y="94298"/>
                  </a:cubicBezTo>
                  <a:cubicBezTo>
                    <a:pt x="-108" y="105728"/>
                    <a:pt x="-5823" y="130493"/>
                    <a:pt x="6559" y="148590"/>
                  </a:cubicBezTo>
                  <a:lnTo>
                    <a:pt x="57042" y="222885"/>
                  </a:lnTo>
                  <a:cubicBezTo>
                    <a:pt x="70377" y="242888"/>
                    <a:pt x="98952" y="245745"/>
                    <a:pt x="115144" y="228600"/>
                  </a:cubicBezTo>
                  <a:lnTo>
                    <a:pt x="161817" y="181927"/>
                  </a:lnTo>
                  <a:cubicBezTo>
                    <a:pt x="169437" y="174308"/>
                    <a:pt x="173247" y="164783"/>
                    <a:pt x="173247" y="155258"/>
                  </a:cubicBezTo>
                  <a:lnTo>
                    <a:pt x="173247" y="106680"/>
                  </a:lnTo>
                  <a:cubicBezTo>
                    <a:pt x="233254" y="86678"/>
                    <a:pt x="297072" y="75248"/>
                    <a:pt x="363747" y="75248"/>
                  </a:cubicBezTo>
                  <a:cubicBezTo>
                    <a:pt x="430422" y="75248"/>
                    <a:pt x="494239" y="86678"/>
                    <a:pt x="554247" y="106680"/>
                  </a:cubicBezTo>
                  <a:lnTo>
                    <a:pt x="554247" y="155258"/>
                  </a:lnTo>
                  <a:cubicBezTo>
                    <a:pt x="554247" y="165735"/>
                    <a:pt x="558057" y="175260"/>
                    <a:pt x="565677" y="181927"/>
                  </a:cubicBezTo>
                  <a:lnTo>
                    <a:pt x="612349" y="228600"/>
                  </a:lnTo>
                  <a:cubicBezTo>
                    <a:pt x="629494" y="245745"/>
                    <a:pt x="657117" y="242888"/>
                    <a:pt x="670452" y="222885"/>
                  </a:cubicBezTo>
                  <a:lnTo>
                    <a:pt x="720934" y="148590"/>
                  </a:lnTo>
                  <a:cubicBezTo>
                    <a:pt x="733317" y="130493"/>
                    <a:pt x="727602" y="105728"/>
                    <a:pt x="708552" y="94298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  <p:sp>
          <p:nvSpPr>
            <p:cNvPr id="26" name="Forma Livre: Forma 25">
              <a:extLst>
                <a:ext uri="{FF2B5EF4-FFF2-40B4-BE49-F238E27FC236}">
                  <a16:creationId xmlns:a16="http://schemas.microsoft.com/office/drawing/2014/main" id="{9244C5DF-CFA3-EDA3-37E3-F54EBB5DBD71}"/>
                </a:ext>
              </a:extLst>
            </p:cNvPr>
            <p:cNvSpPr/>
            <p:nvPr/>
          </p:nvSpPr>
          <p:spPr>
            <a:xfrm>
              <a:off x="3835778" y="4092357"/>
              <a:ext cx="571500" cy="419100"/>
            </a:xfrm>
            <a:custGeom>
              <a:avLst/>
              <a:gdLst>
                <a:gd name="connsiteX0" fmla="*/ 381000 w 571500"/>
                <a:gd name="connsiteY0" fmla="*/ 190500 h 419100"/>
                <a:gd name="connsiteX1" fmla="*/ 342900 w 571500"/>
                <a:gd name="connsiteY1" fmla="*/ 190500 h 419100"/>
                <a:gd name="connsiteX2" fmla="*/ 342900 w 571500"/>
                <a:gd name="connsiteY2" fmla="*/ 152400 h 419100"/>
                <a:gd name="connsiteX3" fmla="*/ 381000 w 571500"/>
                <a:gd name="connsiteY3" fmla="*/ 152400 h 419100"/>
                <a:gd name="connsiteX4" fmla="*/ 381000 w 571500"/>
                <a:gd name="connsiteY4" fmla="*/ 190500 h 419100"/>
                <a:gd name="connsiteX5" fmla="*/ 381000 w 571500"/>
                <a:gd name="connsiteY5" fmla="*/ 266700 h 419100"/>
                <a:gd name="connsiteX6" fmla="*/ 342900 w 571500"/>
                <a:gd name="connsiteY6" fmla="*/ 266700 h 419100"/>
                <a:gd name="connsiteX7" fmla="*/ 342900 w 571500"/>
                <a:gd name="connsiteY7" fmla="*/ 228600 h 419100"/>
                <a:gd name="connsiteX8" fmla="*/ 381000 w 571500"/>
                <a:gd name="connsiteY8" fmla="*/ 228600 h 419100"/>
                <a:gd name="connsiteX9" fmla="*/ 381000 w 571500"/>
                <a:gd name="connsiteY9" fmla="*/ 266700 h 419100"/>
                <a:gd name="connsiteX10" fmla="*/ 381000 w 571500"/>
                <a:gd name="connsiteY10" fmla="*/ 342900 h 419100"/>
                <a:gd name="connsiteX11" fmla="*/ 342900 w 571500"/>
                <a:gd name="connsiteY11" fmla="*/ 342900 h 419100"/>
                <a:gd name="connsiteX12" fmla="*/ 342900 w 571500"/>
                <a:gd name="connsiteY12" fmla="*/ 304800 h 419100"/>
                <a:gd name="connsiteX13" fmla="*/ 381000 w 571500"/>
                <a:gd name="connsiteY13" fmla="*/ 304800 h 419100"/>
                <a:gd name="connsiteX14" fmla="*/ 381000 w 571500"/>
                <a:gd name="connsiteY14" fmla="*/ 342900 h 419100"/>
                <a:gd name="connsiteX15" fmla="*/ 304800 w 571500"/>
                <a:gd name="connsiteY15" fmla="*/ 190500 h 419100"/>
                <a:gd name="connsiteX16" fmla="*/ 266700 w 571500"/>
                <a:gd name="connsiteY16" fmla="*/ 190500 h 419100"/>
                <a:gd name="connsiteX17" fmla="*/ 266700 w 571500"/>
                <a:gd name="connsiteY17" fmla="*/ 152400 h 419100"/>
                <a:gd name="connsiteX18" fmla="*/ 304800 w 571500"/>
                <a:gd name="connsiteY18" fmla="*/ 152400 h 419100"/>
                <a:gd name="connsiteX19" fmla="*/ 304800 w 571500"/>
                <a:gd name="connsiteY19" fmla="*/ 190500 h 419100"/>
                <a:gd name="connsiteX20" fmla="*/ 304800 w 571500"/>
                <a:gd name="connsiteY20" fmla="*/ 266700 h 419100"/>
                <a:gd name="connsiteX21" fmla="*/ 266700 w 571500"/>
                <a:gd name="connsiteY21" fmla="*/ 266700 h 419100"/>
                <a:gd name="connsiteX22" fmla="*/ 266700 w 571500"/>
                <a:gd name="connsiteY22" fmla="*/ 228600 h 419100"/>
                <a:gd name="connsiteX23" fmla="*/ 304800 w 571500"/>
                <a:gd name="connsiteY23" fmla="*/ 228600 h 419100"/>
                <a:gd name="connsiteX24" fmla="*/ 304800 w 571500"/>
                <a:gd name="connsiteY24" fmla="*/ 266700 h 419100"/>
                <a:gd name="connsiteX25" fmla="*/ 304800 w 571500"/>
                <a:gd name="connsiteY25" fmla="*/ 342900 h 419100"/>
                <a:gd name="connsiteX26" fmla="*/ 266700 w 571500"/>
                <a:gd name="connsiteY26" fmla="*/ 342900 h 419100"/>
                <a:gd name="connsiteX27" fmla="*/ 266700 w 571500"/>
                <a:gd name="connsiteY27" fmla="*/ 304800 h 419100"/>
                <a:gd name="connsiteX28" fmla="*/ 304800 w 571500"/>
                <a:gd name="connsiteY28" fmla="*/ 304800 h 419100"/>
                <a:gd name="connsiteX29" fmla="*/ 304800 w 571500"/>
                <a:gd name="connsiteY29" fmla="*/ 342900 h 419100"/>
                <a:gd name="connsiteX30" fmla="*/ 228600 w 571500"/>
                <a:gd name="connsiteY30" fmla="*/ 190500 h 419100"/>
                <a:gd name="connsiteX31" fmla="*/ 190500 w 571500"/>
                <a:gd name="connsiteY31" fmla="*/ 190500 h 419100"/>
                <a:gd name="connsiteX32" fmla="*/ 190500 w 571500"/>
                <a:gd name="connsiteY32" fmla="*/ 152400 h 419100"/>
                <a:gd name="connsiteX33" fmla="*/ 228600 w 571500"/>
                <a:gd name="connsiteY33" fmla="*/ 152400 h 419100"/>
                <a:gd name="connsiteX34" fmla="*/ 228600 w 571500"/>
                <a:gd name="connsiteY34" fmla="*/ 190500 h 419100"/>
                <a:gd name="connsiteX35" fmla="*/ 228600 w 571500"/>
                <a:gd name="connsiteY35" fmla="*/ 266700 h 419100"/>
                <a:gd name="connsiteX36" fmla="*/ 190500 w 571500"/>
                <a:gd name="connsiteY36" fmla="*/ 266700 h 419100"/>
                <a:gd name="connsiteX37" fmla="*/ 190500 w 571500"/>
                <a:gd name="connsiteY37" fmla="*/ 228600 h 419100"/>
                <a:gd name="connsiteX38" fmla="*/ 228600 w 571500"/>
                <a:gd name="connsiteY38" fmla="*/ 228600 h 419100"/>
                <a:gd name="connsiteX39" fmla="*/ 228600 w 571500"/>
                <a:gd name="connsiteY39" fmla="*/ 266700 h 419100"/>
                <a:gd name="connsiteX40" fmla="*/ 228600 w 571500"/>
                <a:gd name="connsiteY40" fmla="*/ 342900 h 419100"/>
                <a:gd name="connsiteX41" fmla="*/ 190500 w 571500"/>
                <a:gd name="connsiteY41" fmla="*/ 342900 h 419100"/>
                <a:gd name="connsiteX42" fmla="*/ 190500 w 571500"/>
                <a:gd name="connsiteY42" fmla="*/ 304800 h 419100"/>
                <a:gd name="connsiteX43" fmla="*/ 228600 w 571500"/>
                <a:gd name="connsiteY43" fmla="*/ 304800 h 419100"/>
                <a:gd name="connsiteX44" fmla="*/ 228600 w 571500"/>
                <a:gd name="connsiteY44" fmla="*/ 342900 h 419100"/>
                <a:gd name="connsiteX45" fmla="*/ 438150 w 571500"/>
                <a:gd name="connsiteY45" fmla="*/ 85725 h 419100"/>
                <a:gd name="connsiteX46" fmla="*/ 438150 w 571500"/>
                <a:gd name="connsiteY46" fmla="*/ 28575 h 419100"/>
                <a:gd name="connsiteX47" fmla="*/ 409575 w 571500"/>
                <a:gd name="connsiteY47" fmla="*/ 0 h 419100"/>
                <a:gd name="connsiteX48" fmla="*/ 381000 w 571500"/>
                <a:gd name="connsiteY48" fmla="*/ 28575 h 419100"/>
                <a:gd name="connsiteX49" fmla="*/ 381000 w 571500"/>
                <a:gd name="connsiteY49" fmla="*/ 76200 h 419100"/>
                <a:gd name="connsiteX50" fmla="*/ 190500 w 571500"/>
                <a:gd name="connsiteY50" fmla="*/ 76200 h 419100"/>
                <a:gd name="connsiteX51" fmla="*/ 190500 w 571500"/>
                <a:gd name="connsiteY51" fmla="*/ 28575 h 419100"/>
                <a:gd name="connsiteX52" fmla="*/ 161925 w 571500"/>
                <a:gd name="connsiteY52" fmla="*/ 0 h 419100"/>
                <a:gd name="connsiteX53" fmla="*/ 133350 w 571500"/>
                <a:gd name="connsiteY53" fmla="*/ 28575 h 419100"/>
                <a:gd name="connsiteX54" fmla="*/ 133350 w 571500"/>
                <a:gd name="connsiteY54" fmla="*/ 85725 h 419100"/>
                <a:gd name="connsiteX55" fmla="*/ 21907 w 571500"/>
                <a:gd name="connsiteY55" fmla="*/ 197168 h 419100"/>
                <a:gd name="connsiteX56" fmla="*/ 0 w 571500"/>
                <a:gd name="connsiteY56" fmla="*/ 251460 h 419100"/>
                <a:gd name="connsiteX57" fmla="*/ 0 w 571500"/>
                <a:gd name="connsiteY57" fmla="*/ 419100 h 419100"/>
                <a:gd name="connsiteX58" fmla="*/ 571500 w 571500"/>
                <a:gd name="connsiteY58" fmla="*/ 419100 h 419100"/>
                <a:gd name="connsiteX59" fmla="*/ 571500 w 571500"/>
                <a:gd name="connsiteY59" fmla="*/ 250508 h 419100"/>
                <a:gd name="connsiteX60" fmla="*/ 549593 w 571500"/>
                <a:gd name="connsiteY60" fmla="*/ 196215 h 419100"/>
                <a:gd name="connsiteX61" fmla="*/ 438150 w 571500"/>
                <a:gd name="connsiteY61" fmla="*/ 85725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571500" h="419100">
                  <a:moveTo>
                    <a:pt x="381000" y="190500"/>
                  </a:moveTo>
                  <a:lnTo>
                    <a:pt x="342900" y="190500"/>
                  </a:lnTo>
                  <a:lnTo>
                    <a:pt x="342900" y="152400"/>
                  </a:lnTo>
                  <a:lnTo>
                    <a:pt x="381000" y="152400"/>
                  </a:lnTo>
                  <a:lnTo>
                    <a:pt x="381000" y="190500"/>
                  </a:lnTo>
                  <a:close/>
                  <a:moveTo>
                    <a:pt x="381000" y="266700"/>
                  </a:moveTo>
                  <a:lnTo>
                    <a:pt x="342900" y="266700"/>
                  </a:lnTo>
                  <a:lnTo>
                    <a:pt x="342900" y="228600"/>
                  </a:lnTo>
                  <a:lnTo>
                    <a:pt x="381000" y="228600"/>
                  </a:lnTo>
                  <a:lnTo>
                    <a:pt x="381000" y="266700"/>
                  </a:lnTo>
                  <a:close/>
                  <a:moveTo>
                    <a:pt x="381000" y="342900"/>
                  </a:moveTo>
                  <a:lnTo>
                    <a:pt x="342900" y="342900"/>
                  </a:lnTo>
                  <a:lnTo>
                    <a:pt x="342900" y="304800"/>
                  </a:lnTo>
                  <a:lnTo>
                    <a:pt x="381000" y="304800"/>
                  </a:lnTo>
                  <a:lnTo>
                    <a:pt x="381000" y="342900"/>
                  </a:lnTo>
                  <a:close/>
                  <a:moveTo>
                    <a:pt x="304800" y="190500"/>
                  </a:moveTo>
                  <a:lnTo>
                    <a:pt x="266700" y="190500"/>
                  </a:lnTo>
                  <a:lnTo>
                    <a:pt x="266700" y="152400"/>
                  </a:lnTo>
                  <a:lnTo>
                    <a:pt x="304800" y="152400"/>
                  </a:lnTo>
                  <a:lnTo>
                    <a:pt x="304800" y="190500"/>
                  </a:lnTo>
                  <a:close/>
                  <a:moveTo>
                    <a:pt x="304800" y="266700"/>
                  </a:moveTo>
                  <a:lnTo>
                    <a:pt x="266700" y="266700"/>
                  </a:lnTo>
                  <a:lnTo>
                    <a:pt x="266700" y="228600"/>
                  </a:lnTo>
                  <a:lnTo>
                    <a:pt x="304800" y="228600"/>
                  </a:lnTo>
                  <a:lnTo>
                    <a:pt x="304800" y="266700"/>
                  </a:lnTo>
                  <a:close/>
                  <a:moveTo>
                    <a:pt x="304800" y="342900"/>
                  </a:moveTo>
                  <a:lnTo>
                    <a:pt x="266700" y="342900"/>
                  </a:lnTo>
                  <a:lnTo>
                    <a:pt x="266700" y="304800"/>
                  </a:lnTo>
                  <a:lnTo>
                    <a:pt x="304800" y="304800"/>
                  </a:lnTo>
                  <a:lnTo>
                    <a:pt x="304800" y="342900"/>
                  </a:lnTo>
                  <a:close/>
                  <a:moveTo>
                    <a:pt x="228600" y="190500"/>
                  </a:moveTo>
                  <a:lnTo>
                    <a:pt x="190500" y="190500"/>
                  </a:lnTo>
                  <a:lnTo>
                    <a:pt x="190500" y="152400"/>
                  </a:lnTo>
                  <a:lnTo>
                    <a:pt x="228600" y="152400"/>
                  </a:lnTo>
                  <a:lnTo>
                    <a:pt x="228600" y="190500"/>
                  </a:lnTo>
                  <a:close/>
                  <a:moveTo>
                    <a:pt x="228600" y="266700"/>
                  </a:moveTo>
                  <a:lnTo>
                    <a:pt x="190500" y="266700"/>
                  </a:lnTo>
                  <a:lnTo>
                    <a:pt x="190500" y="228600"/>
                  </a:lnTo>
                  <a:lnTo>
                    <a:pt x="228600" y="228600"/>
                  </a:lnTo>
                  <a:lnTo>
                    <a:pt x="228600" y="266700"/>
                  </a:lnTo>
                  <a:close/>
                  <a:moveTo>
                    <a:pt x="228600" y="342900"/>
                  </a:moveTo>
                  <a:lnTo>
                    <a:pt x="190500" y="342900"/>
                  </a:lnTo>
                  <a:lnTo>
                    <a:pt x="190500" y="304800"/>
                  </a:lnTo>
                  <a:lnTo>
                    <a:pt x="228600" y="304800"/>
                  </a:lnTo>
                  <a:lnTo>
                    <a:pt x="228600" y="342900"/>
                  </a:lnTo>
                  <a:close/>
                  <a:moveTo>
                    <a:pt x="438150" y="85725"/>
                  </a:moveTo>
                  <a:lnTo>
                    <a:pt x="438150" y="28575"/>
                  </a:lnTo>
                  <a:cubicBezTo>
                    <a:pt x="438150" y="12382"/>
                    <a:pt x="425768" y="0"/>
                    <a:pt x="409575" y="0"/>
                  </a:cubicBezTo>
                  <a:cubicBezTo>
                    <a:pt x="393383" y="0"/>
                    <a:pt x="381000" y="12382"/>
                    <a:pt x="381000" y="28575"/>
                  </a:cubicBezTo>
                  <a:lnTo>
                    <a:pt x="381000" y="76200"/>
                  </a:lnTo>
                  <a:lnTo>
                    <a:pt x="190500" y="76200"/>
                  </a:lnTo>
                  <a:lnTo>
                    <a:pt x="190500" y="28575"/>
                  </a:lnTo>
                  <a:cubicBezTo>
                    <a:pt x="190500" y="12382"/>
                    <a:pt x="178118" y="0"/>
                    <a:pt x="161925" y="0"/>
                  </a:cubicBezTo>
                  <a:cubicBezTo>
                    <a:pt x="145733" y="0"/>
                    <a:pt x="133350" y="12382"/>
                    <a:pt x="133350" y="28575"/>
                  </a:cubicBezTo>
                  <a:lnTo>
                    <a:pt x="133350" y="85725"/>
                  </a:lnTo>
                  <a:lnTo>
                    <a:pt x="21907" y="197168"/>
                  </a:lnTo>
                  <a:cubicBezTo>
                    <a:pt x="7620" y="211455"/>
                    <a:pt x="0" y="230505"/>
                    <a:pt x="0" y="251460"/>
                  </a:cubicBezTo>
                  <a:lnTo>
                    <a:pt x="0" y="419100"/>
                  </a:lnTo>
                  <a:lnTo>
                    <a:pt x="571500" y="419100"/>
                  </a:lnTo>
                  <a:lnTo>
                    <a:pt x="571500" y="250508"/>
                  </a:lnTo>
                  <a:cubicBezTo>
                    <a:pt x="571500" y="230505"/>
                    <a:pt x="563880" y="210502"/>
                    <a:pt x="549593" y="196215"/>
                  </a:cubicBezTo>
                  <a:lnTo>
                    <a:pt x="438150" y="85725"/>
                  </a:ln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pt-BR"/>
            </a:p>
          </p:txBody>
        </p:sp>
      </p:grpSp>
      <p:sp>
        <p:nvSpPr>
          <p:cNvPr id="27" name="Gráfico 20" descr="Mundo">
            <a:extLst>
              <a:ext uri="{FF2B5EF4-FFF2-40B4-BE49-F238E27FC236}">
                <a16:creationId xmlns:a16="http://schemas.microsoft.com/office/drawing/2014/main" id="{B87C40BD-44B7-B630-32F8-A3DF337E5E8E}"/>
              </a:ext>
            </a:extLst>
          </p:cNvPr>
          <p:cNvSpPr/>
          <p:nvPr/>
        </p:nvSpPr>
        <p:spPr>
          <a:xfrm>
            <a:off x="9961982" y="2424898"/>
            <a:ext cx="723900" cy="723900"/>
          </a:xfrm>
          <a:custGeom>
            <a:avLst/>
            <a:gdLst>
              <a:gd name="connsiteX0" fmla="*/ 414338 w 723900"/>
              <a:gd name="connsiteY0" fmla="*/ 661988 h 723900"/>
              <a:gd name="connsiteX1" fmla="*/ 551498 w 723900"/>
              <a:gd name="connsiteY1" fmla="*/ 381000 h 723900"/>
              <a:gd name="connsiteX2" fmla="*/ 665798 w 723900"/>
              <a:gd name="connsiteY2" fmla="*/ 381000 h 723900"/>
              <a:gd name="connsiteX3" fmla="*/ 414338 w 723900"/>
              <a:gd name="connsiteY3" fmla="*/ 661988 h 723900"/>
              <a:gd name="connsiteX4" fmla="*/ 58103 w 723900"/>
              <a:gd name="connsiteY4" fmla="*/ 381000 h 723900"/>
              <a:gd name="connsiteX5" fmla="*/ 172403 w 723900"/>
              <a:gd name="connsiteY5" fmla="*/ 381000 h 723900"/>
              <a:gd name="connsiteX6" fmla="*/ 309563 w 723900"/>
              <a:gd name="connsiteY6" fmla="*/ 661988 h 723900"/>
              <a:gd name="connsiteX7" fmla="*/ 58103 w 723900"/>
              <a:gd name="connsiteY7" fmla="*/ 381000 h 723900"/>
              <a:gd name="connsiteX8" fmla="*/ 309563 w 723900"/>
              <a:gd name="connsiteY8" fmla="*/ 61913 h 723900"/>
              <a:gd name="connsiteX9" fmla="*/ 172403 w 723900"/>
              <a:gd name="connsiteY9" fmla="*/ 342900 h 723900"/>
              <a:gd name="connsiteX10" fmla="*/ 58103 w 723900"/>
              <a:gd name="connsiteY10" fmla="*/ 342900 h 723900"/>
              <a:gd name="connsiteX11" fmla="*/ 309563 w 723900"/>
              <a:gd name="connsiteY11" fmla="*/ 61913 h 723900"/>
              <a:gd name="connsiteX12" fmla="*/ 381000 w 723900"/>
              <a:gd name="connsiteY12" fmla="*/ 381000 h 723900"/>
              <a:gd name="connsiteX13" fmla="*/ 513398 w 723900"/>
              <a:gd name="connsiteY13" fmla="*/ 381000 h 723900"/>
              <a:gd name="connsiteX14" fmla="*/ 381000 w 723900"/>
              <a:gd name="connsiteY14" fmla="*/ 642938 h 723900"/>
              <a:gd name="connsiteX15" fmla="*/ 381000 w 723900"/>
              <a:gd name="connsiteY15" fmla="*/ 381000 h 723900"/>
              <a:gd name="connsiteX16" fmla="*/ 342900 w 723900"/>
              <a:gd name="connsiteY16" fmla="*/ 381000 h 723900"/>
              <a:gd name="connsiteX17" fmla="*/ 342900 w 723900"/>
              <a:gd name="connsiteY17" fmla="*/ 642938 h 723900"/>
              <a:gd name="connsiteX18" fmla="*/ 210502 w 723900"/>
              <a:gd name="connsiteY18" fmla="*/ 381000 h 723900"/>
              <a:gd name="connsiteX19" fmla="*/ 342900 w 723900"/>
              <a:gd name="connsiteY19" fmla="*/ 381000 h 723900"/>
              <a:gd name="connsiteX20" fmla="*/ 381000 w 723900"/>
              <a:gd name="connsiteY20" fmla="*/ 80963 h 723900"/>
              <a:gd name="connsiteX21" fmla="*/ 513398 w 723900"/>
              <a:gd name="connsiteY21" fmla="*/ 342900 h 723900"/>
              <a:gd name="connsiteX22" fmla="*/ 381000 w 723900"/>
              <a:gd name="connsiteY22" fmla="*/ 342900 h 723900"/>
              <a:gd name="connsiteX23" fmla="*/ 381000 w 723900"/>
              <a:gd name="connsiteY23" fmla="*/ 80963 h 723900"/>
              <a:gd name="connsiteX24" fmla="*/ 342900 w 723900"/>
              <a:gd name="connsiteY24" fmla="*/ 342900 h 723900"/>
              <a:gd name="connsiteX25" fmla="*/ 210502 w 723900"/>
              <a:gd name="connsiteY25" fmla="*/ 342900 h 723900"/>
              <a:gd name="connsiteX26" fmla="*/ 342900 w 723900"/>
              <a:gd name="connsiteY26" fmla="*/ 80963 h 723900"/>
              <a:gd name="connsiteX27" fmla="*/ 342900 w 723900"/>
              <a:gd name="connsiteY27" fmla="*/ 342900 h 723900"/>
              <a:gd name="connsiteX28" fmla="*/ 665798 w 723900"/>
              <a:gd name="connsiteY28" fmla="*/ 342900 h 723900"/>
              <a:gd name="connsiteX29" fmla="*/ 551498 w 723900"/>
              <a:gd name="connsiteY29" fmla="*/ 342900 h 723900"/>
              <a:gd name="connsiteX30" fmla="*/ 414338 w 723900"/>
              <a:gd name="connsiteY30" fmla="*/ 61913 h 723900"/>
              <a:gd name="connsiteX31" fmla="*/ 665798 w 723900"/>
              <a:gd name="connsiteY31" fmla="*/ 342900 h 723900"/>
              <a:gd name="connsiteX32" fmla="*/ 361950 w 723900"/>
              <a:gd name="connsiteY32" fmla="*/ 0 h 723900"/>
              <a:gd name="connsiteX33" fmla="*/ 0 w 723900"/>
              <a:gd name="connsiteY33" fmla="*/ 361950 h 723900"/>
              <a:gd name="connsiteX34" fmla="*/ 361950 w 723900"/>
              <a:gd name="connsiteY34" fmla="*/ 723900 h 723900"/>
              <a:gd name="connsiteX35" fmla="*/ 723900 w 723900"/>
              <a:gd name="connsiteY35" fmla="*/ 361950 h 723900"/>
              <a:gd name="connsiteX36" fmla="*/ 361950 w 723900"/>
              <a:gd name="connsiteY36" fmla="*/ 0 h 72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723900" h="723900">
                <a:moveTo>
                  <a:pt x="414338" y="661988"/>
                </a:moveTo>
                <a:cubicBezTo>
                  <a:pt x="476250" y="585788"/>
                  <a:pt x="544830" y="489585"/>
                  <a:pt x="551498" y="381000"/>
                </a:cubicBezTo>
                <a:lnTo>
                  <a:pt x="665798" y="381000"/>
                </a:lnTo>
                <a:cubicBezTo>
                  <a:pt x="657225" y="522923"/>
                  <a:pt x="551498" y="638175"/>
                  <a:pt x="414338" y="661988"/>
                </a:cubicBezTo>
                <a:close/>
                <a:moveTo>
                  <a:pt x="58103" y="381000"/>
                </a:moveTo>
                <a:lnTo>
                  <a:pt x="172403" y="381000"/>
                </a:lnTo>
                <a:cubicBezTo>
                  <a:pt x="180023" y="489585"/>
                  <a:pt x="247650" y="585788"/>
                  <a:pt x="309563" y="661988"/>
                </a:cubicBezTo>
                <a:cubicBezTo>
                  <a:pt x="172403" y="638175"/>
                  <a:pt x="66675" y="522923"/>
                  <a:pt x="58103" y="381000"/>
                </a:cubicBezTo>
                <a:close/>
                <a:moveTo>
                  <a:pt x="309563" y="61913"/>
                </a:moveTo>
                <a:cubicBezTo>
                  <a:pt x="247650" y="138113"/>
                  <a:pt x="179070" y="234315"/>
                  <a:pt x="172403" y="342900"/>
                </a:cubicBezTo>
                <a:lnTo>
                  <a:pt x="58103" y="342900"/>
                </a:lnTo>
                <a:cubicBezTo>
                  <a:pt x="66675" y="200978"/>
                  <a:pt x="172403" y="85725"/>
                  <a:pt x="309563" y="61913"/>
                </a:cubicBezTo>
                <a:close/>
                <a:moveTo>
                  <a:pt x="381000" y="381000"/>
                </a:moveTo>
                <a:lnTo>
                  <a:pt x="513398" y="381000"/>
                </a:lnTo>
                <a:cubicBezTo>
                  <a:pt x="505778" y="479108"/>
                  <a:pt x="441960" y="567690"/>
                  <a:pt x="381000" y="642938"/>
                </a:cubicBezTo>
                <a:lnTo>
                  <a:pt x="381000" y="381000"/>
                </a:lnTo>
                <a:close/>
                <a:moveTo>
                  <a:pt x="342900" y="381000"/>
                </a:moveTo>
                <a:lnTo>
                  <a:pt x="342900" y="642938"/>
                </a:lnTo>
                <a:cubicBezTo>
                  <a:pt x="281940" y="567690"/>
                  <a:pt x="218123" y="479108"/>
                  <a:pt x="210502" y="381000"/>
                </a:cubicBezTo>
                <a:lnTo>
                  <a:pt x="342900" y="381000"/>
                </a:lnTo>
                <a:close/>
                <a:moveTo>
                  <a:pt x="381000" y="80963"/>
                </a:moveTo>
                <a:cubicBezTo>
                  <a:pt x="441960" y="156210"/>
                  <a:pt x="505778" y="243840"/>
                  <a:pt x="513398" y="342900"/>
                </a:cubicBezTo>
                <a:lnTo>
                  <a:pt x="381000" y="342900"/>
                </a:lnTo>
                <a:lnTo>
                  <a:pt x="381000" y="80963"/>
                </a:lnTo>
                <a:close/>
                <a:moveTo>
                  <a:pt x="342900" y="342900"/>
                </a:moveTo>
                <a:lnTo>
                  <a:pt x="210502" y="342900"/>
                </a:lnTo>
                <a:cubicBezTo>
                  <a:pt x="218123" y="244793"/>
                  <a:pt x="281940" y="156210"/>
                  <a:pt x="342900" y="80963"/>
                </a:cubicBezTo>
                <a:lnTo>
                  <a:pt x="342900" y="342900"/>
                </a:lnTo>
                <a:close/>
                <a:moveTo>
                  <a:pt x="665798" y="342900"/>
                </a:moveTo>
                <a:lnTo>
                  <a:pt x="551498" y="342900"/>
                </a:lnTo>
                <a:cubicBezTo>
                  <a:pt x="544830" y="234315"/>
                  <a:pt x="476250" y="138113"/>
                  <a:pt x="414338" y="61913"/>
                </a:cubicBezTo>
                <a:cubicBezTo>
                  <a:pt x="551498" y="85725"/>
                  <a:pt x="657225" y="200978"/>
                  <a:pt x="665798" y="342900"/>
                </a:cubicBezTo>
                <a:close/>
                <a:moveTo>
                  <a:pt x="361950" y="0"/>
                </a:moveTo>
                <a:cubicBezTo>
                  <a:pt x="161925" y="0"/>
                  <a:pt x="0" y="161925"/>
                  <a:pt x="0" y="361950"/>
                </a:cubicBezTo>
                <a:cubicBezTo>
                  <a:pt x="0" y="561975"/>
                  <a:pt x="161925" y="723900"/>
                  <a:pt x="361950" y="723900"/>
                </a:cubicBezTo>
                <a:cubicBezTo>
                  <a:pt x="561975" y="723900"/>
                  <a:pt x="723900" y="561975"/>
                  <a:pt x="723900" y="361950"/>
                </a:cubicBezTo>
                <a:cubicBezTo>
                  <a:pt x="723900" y="161925"/>
                  <a:pt x="561975" y="0"/>
                  <a:pt x="361950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rtlCol="0" anchor="ctr"/>
          <a:lstStyle/>
          <a:p>
            <a:endParaRPr lang="pt-BR" dirty="0"/>
          </a:p>
        </p:txBody>
      </p:sp>
      <p:sp>
        <p:nvSpPr>
          <p:cNvPr id="23" name="Gráfico 16" descr="Marcador">
            <a:extLst>
              <a:ext uri="{FF2B5EF4-FFF2-40B4-BE49-F238E27FC236}">
                <a16:creationId xmlns:a16="http://schemas.microsoft.com/office/drawing/2014/main" id="{9043512E-F2BB-0AF6-CC69-57F574E78554}"/>
              </a:ext>
            </a:extLst>
          </p:cNvPr>
          <p:cNvSpPr/>
          <p:nvPr/>
        </p:nvSpPr>
        <p:spPr>
          <a:xfrm>
            <a:off x="1592010" y="2487731"/>
            <a:ext cx="398745" cy="647700"/>
          </a:xfrm>
          <a:custGeom>
            <a:avLst/>
            <a:gdLst>
              <a:gd name="connsiteX0" fmla="*/ 199373 w 398745"/>
              <a:gd name="connsiteY0" fmla="*/ 285750 h 647700"/>
              <a:gd name="connsiteX1" fmla="*/ 113648 w 398745"/>
              <a:gd name="connsiteY1" fmla="*/ 200025 h 647700"/>
              <a:gd name="connsiteX2" fmla="*/ 199373 w 398745"/>
              <a:gd name="connsiteY2" fmla="*/ 114300 h 647700"/>
              <a:gd name="connsiteX3" fmla="*/ 285098 w 398745"/>
              <a:gd name="connsiteY3" fmla="*/ 200025 h 647700"/>
              <a:gd name="connsiteX4" fmla="*/ 199373 w 398745"/>
              <a:gd name="connsiteY4" fmla="*/ 285750 h 647700"/>
              <a:gd name="connsiteX5" fmla="*/ 199373 w 398745"/>
              <a:gd name="connsiteY5" fmla="*/ 0 h 647700"/>
              <a:gd name="connsiteX6" fmla="*/ 34590 w 398745"/>
              <a:gd name="connsiteY6" fmla="*/ 87630 h 647700"/>
              <a:gd name="connsiteX7" fmla="*/ 13635 w 398745"/>
              <a:gd name="connsiteY7" fmla="*/ 273368 h 647700"/>
              <a:gd name="connsiteX8" fmla="*/ 104123 w 398745"/>
              <a:gd name="connsiteY8" fmla="*/ 473393 h 647700"/>
              <a:gd name="connsiteX9" fmla="*/ 182228 w 398745"/>
              <a:gd name="connsiteY9" fmla="*/ 637223 h 647700"/>
              <a:gd name="connsiteX10" fmla="*/ 199373 w 398745"/>
              <a:gd name="connsiteY10" fmla="*/ 647700 h 647700"/>
              <a:gd name="connsiteX11" fmla="*/ 216518 w 398745"/>
              <a:gd name="connsiteY11" fmla="*/ 637223 h 647700"/>
              <a:gd name="connsiteX12" fmla="*/ 294623 w 398745"/>
              <a:gd name="connsiteY12" fmla="*/ 473393 h 647700"/>
              <a:gd name="connsiteX13" fmla="*/ 385110 w 398745"/>
              <a:gd name="connsiteY13" fmla="*/ 273368 h 647700"/>
              <a:gd name="connsiteX14" fmla="*/ 364155 w 398745"/>
              <a:gd name="connsiteY14" fmla="*/ 87630 h 647700"/>
              <a:gd name="connsiteX15" fmla="*/ 199373 w 398745"/>
              <a:gd name="connsiteY15" fmla="*/ 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98745" h="647700">
                <a:moveTo>
                  <a:pt x="199373" y="285750"/>
                </a:moveTo>
                <a:cubicBezTo>
                  <a:pt x="151748" y="285750"/>
                  <a:pt x="113648" y="247650"/>
                  <a:pt x="113648" y="200025"/>
                </a:cubicBezTo>
                <a:cubicBezTo>
                  <a:pt x="113648" y="152400"/>
                  <a:pt x="151748" y="114300"/>
                  <a:pt x="199373" y="114300"/>
                </a:cubicBezTo>
                <a:cubicBezTo>
                  <a:pt x="246998" y="114300"/>
                  <a:pt x="285098" y="152400"/>
                  <a:pt x="285098" y="200025"/>
                </a:cubicBezTo>
                <a:cubicBezTo>
                  <a:pt x="285098" y="247650"/>
                  <a:pt x="246998" y="285750"/>
                  <a:pt x="199373" y="285750"/>
                </a:cubicBezTo>
                <a:close/>
                <a:moveTo>
                  <a:pt x="199373" y="0"/>
                </a:moveTo>
                <a:cubicBezTo>
                  <a:pt x="133650" y="0"/>
                  <a:pt x="71738" y="32385"/>
                  <a:pt x="34590" y="87630"/>
                </a:cubicBezTo>
                <a:cubicBezTo>
                  <a:pt x="-2557" y="141923"/>
                  <a:pt x="-10177" y="211455"/>
                  <a:pt x="13635" y="273368"/>
                </a:cubicBezTo>
                <a:lnTo>
                  <a:pt x="104123" y="473393"/>
                </a:lnTo>
                <a:lnTo>
                  <a:pt x="182228" y="637223"/>
                </a:lnTo>
                <a:cubicBezTo>
                  <a:pt x="185085" y="643890"/>
                  <a:pt x="191753" y="647700"/>
                  <a:pt x="199373" y="647700"/>
                </a:cubicBezTo>
                <a:cubicBezTo>
                  <a:pt x="206993" y="647700"/>
                  <a:pt x="213660" y="643890"/>
                  <a:pt x="216518" y="637223"/>
                </a:cubicBezTo>
                <a:lnTo>
                  <a:pt x="294623" y="473393"/>
                </a:lnTo>
                <a:lnTo>
                  <a:pt x="385110" y="273368"/>
                </a:lnTo>
                <a:cubicBezTo>
                  <a:pt x="408923" y="211455"/>
                  <a:pt x="401303" y="141923"/>
                  <a:pt x="364155" y="87630"/>
                </a:cubicBezTo>
                <a:cubicBezTo>
                  <a:pt x="327008" y="32385"/>
                  <a:pt x="265095" y="0"/>
                  <a:pt x="199373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  <p:txBody>
          <a:bodyPr rtlCol="0" anchor="ctr"/>
          <a:lstStyle/>
          <a:p>
            <a:endParaRPr lang="pt-BR"/>
          </a:p>
        </p:txBody>
      </p:sp>
      <p:pic>
        <p:nvPicPr>
          <p:cNvPr id="30" name="Gráfico 29" descr="Smartphone">
            <a:extLst>
              <a:ext uri="{FF2B5EF4-FFF2-40B4-BE49-F238E27FC236}">
                <a16:creationId xmlns:a16="http://schemas.microsoft.com/office/drawing/2014/main" id="{03224FF4-72B3-C508-B63E-DADCCC2E8A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28758" y="2282616"/>
            <a:ext cx="914400" cy="914400"/>
          </a:xfrm>
          <a:prstGeom prst="rect">
            <a:avLst/>
          </a:prstGeom>
          <a:effectLst>
            <a:glow rad="2286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696ED4EC-4ADC-D842-52DE-E879F0EBEDD8}"/>
              </a:ext>
            </a:extLst>
          </p:cNvPr>
          <p:cNvSpPr txBox="1"/>
          <p:nvPr/>
        </p:nvSpPr>
        <p:spPr>
          <a:xfrm>
            <a:off x="-180714" y="3758639"/>
            <a:ext cx="434293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osefin Slab" pitchFamily="2" charset="0"/>
              </a:rPr>
              <a:t>Rua Oscar Freire, 480 – São Paulo</a:t>
            </a:r>
          </a:p>
          <a:p>
            <a:pPr algn="ctr"/>
            <a:endParaRPr lang="pt-BR" sz="1400" b="1" dirty="0"/>
          </a:p>
        </p:txBody>
      </p:sp>
      <p:sp>
        <p:nvSpPr>
          <p:cNvPr id="32" name="CaixaDeTexto 31">
            <a:extLst>
              <a:ext uri="{FF2B5EF4-FFF2-40B4-BE49-F238E27FC236}">
                <a16:creationId xmlns:a16="http://schemas.microsoft.com/office/drawing/2014/main" id="{0C2713D0-34DF-BCF0-300F-82779B3C29FE}"/>
              </a:ext>
            </a:extLst>
          </p:cNvPr>
          <p:cNvSpPr txBox="1"/>
          <p:nvPr/>
        </p:nvSpPr>
        <p:spPr>
          <a:xfrm>
            <a:off x="3866264" y="3758639"/>
            <a:ext cx="2268320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latin typeface="Josefin Slab" pitchFamily="2" charset="0"/>
              </a:rPr>
              <a:t>(</a:t>
            </a: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osefin Slab" pitchFamily="2" charset="0"/>
              </a:rPr>
              <a:t>11) 4745-3266</a:t>
            </a:r>
          </a:p>
          <a:p>
            <a:pPr algn="ctr"/>
            <a:endParaRPr lang="pt-BR" dirty="0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2EFC56A6-9044-E7C4-E5C0-3D2AD4B5B980}"/>
              </a:ext>
            </a:extLst>
          </p:cNvPr>
          <p:cNvSpPr txBox="1"/>
          <p:nvPr/>
        </p:nvSpPr>
        <p:spPr>
          <a:xfrm>
            <a:off x="6333572" y="3699030"/>
            <a:ext cx="2069587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(</a:t>
            </a:r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osefin Slab" pitchFamily="2" charset="0"/>
              </a:rPr>
              <a:t>11) 93695-1285</a:t>
            </a:r>
            <a:endParaRPr lang="pt-BR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osefin Slab" pitchFamily="2" charset="0"/>
            </a:endParaRPr>
          </a:p>
          <a:p>
            <a:pPr algn="ctr"/>
            <a:endParaRPr lang="pt-BR" dirty="0"/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7F03B9C8-F35E-EE21-559E-F242A55342FE}"/>
              </a:ext>
            </a:extLst>
          </p:cNvPr>
          <p:cNvSpPr txBox="1"/>
          <p:nvPr/>
        </p:nvSpPr>
        <p:spPr>
          <a:xfrm>
            <a:off x="8090291" y="3704395"/>
            <a:ext cx="43778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osefin Slab" pitchFamily="2" charset="0"/>
              </a:rPr>
              <a:t>Contato@arquivconnect.com.br</a:t>
            </a:r>
          </a:p>
        </p:txBody>
      </p:sp>
    </p:spTree>
    <p:extLst>
      <p:ext uri="{BB962C8B-B14F-4D97-AF65-F5344CB8AC3E}">
        <p14:creationId xmlns:p14="http://schemas.microsoft.com/office/powerpoint/2010/main" val="370472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2" grpId="0"/>
      <p:bldP spid="5" grpId="0" animBg="1"/>
      <p:bldP spid="11" grpId="0" animBg="1"/>
      <p:bldP spid="13" grpId="0" animBg="1"/>
      <p:bldP spid="16" grpId="0" animBg="1"/>
      <p:bldP spid="27" grpId="0" animBg="1"/>
      <p:bldP spid="23" grpId="0" animBg="1"/>
      <p:bldP spid="31" grpId="0" build="p"/>
      <p:bldP spid="32" grpId="0" build="p"/>
      <p:bldP spid="33" grpId="0" build="p"/>
      <p:bldP spid="34" grpId="0" build="p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867</TotalTime>
  <Words>163</Words>
  <Application>Microsoft Office PowerPoint</Application>
  <PresentationFormat>Widescreen</PresentationFormat>
  <Paragraphs>62</Paragraphs>
  <Slides>9</Slides>
  <Notes>0</Notes>
  <HiddenSlides>0</HiddenSlides>
  <MMClips>3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20" baseType="lpstr">
      <vt:lpstr>Arial</vt:lpstr>
      <vt:lpstr>Arial Black</vt:lpstr>
      <vt:lpstr>Baskerville Old Face</vt:lpstr>
      <vt:lpstr>Calibri</vt:lpstr>
      <vt:lpstr>Calibri Light</vt:lpstr>
      <vt:lpstr>Fake Shine</vt:lpstr>
      <vt:lpstr>Ink Free</vt:lpstr>
      <vt:lpstr>Josefin Slab</vt:lpstr>
      <vt:lpstr>Josefin Slab</vt:lpstr>
      <vt:lpstr>Mongolian Baiti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Resultado Final</vt:lpstr>
      <vt:lpstr>NOSSO CONTATO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TAINARA DOS SANTOS REIS</dc:creator>
  <cp:lastModifiedBy>TAINARA DOS SANTOS REIS</cp:lastModifiedBy>
  <cp:revision>16</cp:revision>
  <dcterms:created xsi:type="dcterms:W3CDTF">2022-06-03T08:27:43Z</dcterms:created>
  <dcterms:modified xsi:type="dcterms:W3CDTF">2022-06-23T03:55:24Z</dcterms:modified>
</cp:coreProperties>
</file>

<file path=docProps/thumbnail.jpeg>
</file>